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21" r:id="rId3"/>
    <p:sldId id="8664" r:id="rId5"/>
    <p:sldId id="442" r:id="rId6"/>
    <p:sldId id="430" r:id="rId7"/>
    <p:sldId id="8665" r:id="rId8"/>
    <p:sldId id="443" r:id="rId9"/>
    <p:sldId id="444" r:id="rId10"/>
    <p:sldId id="416" r:id="rId11"/>
    <p:sldId id="428" r:id="rId12"/>
    <p:sldId id="448" r:id="rId13"/>
    <p:sldId id="457" r:id="rId14"/>
    <p:sldId id="446" r:id="rId15"/>
    <p:sldId id="439" r:id="rId16"/>
  </p:sldIdLst>
  <p:sldSz cx="12192000" cy="6858000"/>
  <p:notesSz cx="6858000" cy="9144000"/>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D2C3"/>
    <a:srgbClr val="BBE3D8"/>
    <a:srgbClr val="688F65"/>
    <a:srgbClr val="839D73"/>
    <a:srgbClr val="F88D71"/>
    <a:srgbClr val="5B6C83"/>
    <a:srgbClr val="2A3D52"/>
    <a:srgbClr val="EDD0D0"/>
    <a:srgbClr val="D8816A"/>
    <a:srgbClr val="FBF6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55" autoAdjust="0"/>
    <p:restoredTop sz="96314" autoAdjust="0"/>
  </p:normalViewPr>
  <p:slideViewPr>
    <p:cSldViewPr snapToGrid="0">
      <p:cViewPr varScale="1">
        <p:scale>
          <a:sx n="82" d="100"/>
          <a:sy n="82" d="100"/>
        </p:scale>
        <p:origin x="283" y="7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tags" Target="tags/tag1.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28C2D0-6731-4BCC-A5F4-AE7B812F1F9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3A1EC7-69F3-4752-BC1B-FA5AEE4D79E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419BC2E5-256E-4EC7-8395-2D8FFE33A3E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E9626B-2AC5-4A04-BEF4-F499CD2D352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19BC2E5-256E-4EC7-8395-2D8FFE33A3E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E9626B-2AC5-4A04-BEF4-F499CD2D352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19BC2E5-256E-4EC7-8395-2D8FFE33A3E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E9626B-2AC5-4A04-BEF4-F499CD2D352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19BC2E5-256E-4EC7-8395-2D8FFE33A3E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E9626B-2AC5-4A04-BEF4-F499CD2D352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419BC2E5-256E-4EC7-8395-2D8FFE33A3E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E9626B-2AC5-4A04-BEF4-F499CD2D352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419BC2E5-256E-4EC7-8395-2D8FFE33A3E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E9626B-2AC5-4A04-BEF4-F499CD2D352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419BC2E5-256E-4EC7-8395-2D8FFE33A3E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EE9626B-2AC5-4A04-BEF4-F499CD2D352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19BC2E5-256E-4EC7-8395-2D8FFE33A3E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EE9626B-2AC5-4A04-BEF4-F499CD2D352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l="-22000" r="-22000"/>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19BC2E5-256E-4EC7-8395-2D8FFE33A3E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EE9626B-2AC5-4A04-BEF4-F499CD2D352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419BC2E5-256E-4EC7-8395-2D8FFE33A3E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E9626B-2AC5-4A04-BEF4-F499CD2D352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419BC2E5-256E-4EC7-8395-2D8FFE33A3E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E9626B-2AC5-4A04-BEF4-F499CD2D352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9BC2E5-256E-4EC7-8395-2D8FFE33A3E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E9626B-2AC5-4A04-BEF4-F499CD2D352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themeOverride" Target="../theme/themeOverride1.xml"/><Relationship Id="rId2" Type="http://schemas.openxmlformats.org/officeDocument/2006/relationships/image" Target="../media/image4.jpe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8.jpeg"/><Relationship Id="rId1" Type="http://schemas.openxmlformats.org/officeDocument/2006/relationships/image" Target="../media/image27.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6.xml"/><Relationship Id="rId4" Type="http://schemas.openxmlformats.org/officeDocument/2006/relationships/themeOverride" Target="../theme/themeOverride2.xml"/><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14.jpeg"/><Relationship Id="rId1" Type="http://schemas.openxmlformats.org/officeDocument/2006/relationships/image" Target="../media/image13.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6.xml"/><Relationship Id="rId3" Type="http://schemas.openxmlformats.org/officeDocument/2006/relationships/themeOverride" Target="../theme/themeOverride3.xml"/><Relationship Id="rId2" Type="http://schemas.openxmlformats.org/officeDocument/2006/relationships/image" Target="../media/image18.jpeg"/><Relationship Id="rId1" Type="http://schemas.openxmlformats.org/officeDocument/2006/relationships/image" Target="../media/image17.jpe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6.xml"/><Relationship Id="rId6" Type="http://schemas.openxmlformats.org/officeDocument/2006/relationships/themeOverride" Target="../theme/themeOverride4.xml"/><Relationship Id="rId5" Type="http://schemas.openxmlformats.org/officeDocument/2006/relationships/image" Target="../media/image23.jpeg"/><Relationship Id="rId4" Type="http://schemas.openxmlformats.org/officeDocument/2006/relationships/image" Target="../media/image22.jpeg"/><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9000" b="-9000"/>
          </a:stretch>
        </a:blipFill>
        <a:effectLst/>
      </p:bgPr>
    </p:bg>
    <p:spTree>
      <p:nvGrpSpPr>
        <p:cNvPr id="1" name=""/>
        <p:cNvGrpSpPr/>
        <p:nvPr/>
      </p:nvGrpSpPr>
      <p:grpSpPr>
        <a:xfrm>
          <a:off x="0" y="0"/>
          <a:ext cx="0" cy="0"/>
          <a:chOff x="0" y="0"/>
          <a:chExt cx="0" cy="0"/>
        </a:xfrm>
      </p:grpSpPr>
      <p:sp>
        <p:nvSpPr>
          <p:cNvPr id="45" name="椭圆 44"/>
          <p:cNvSpPr/>
          <p:nvPr/>
        </p:nvSpPr>
        <p:spPr>
          <a:xfrm>
            <a:off x="974981" y="6052935"/>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4349972" y="5613486"/>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1641366" y="632692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p:cNvSpPr/>
          <p:nvPr/>
        </p:nvSpPr>
        <p:spPr>
          <a:xfrm>
            <a:off x="2844173" y="5781293"/>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p:cNvSpPr/>
          <p:nvPr/>
        </p:nvSpPr>
        <p:spPr>
          <a:xfrm>
            <a:off x="5000846" y="5877012"/>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p:cNvSpPr/>
          <p:nvPr/>
        </p:nvSpPr>
        <p:spPr>
          <a:xfrm>
            <a:off x="-859280" y="6389467"/>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p:cNvSpPr/>
          <p:nvPr/>
        </p:nvSpPr>
        <p:spPr>
          <a:xfrm>
            <a:off x="7449746" y="5607592"/>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p:cNvSpPr/>
          <p:nvPr/>
        </p:nvSpPr>
        <p:spPr>
          <a:xfrm>
            <a:off x="1561335" y="6182996"/>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p:cNvSpPr/>
          <p:nvPr/>
        </p:nvSpPr>
        <p:spPr>
          <a:xfrm>
            <a:off x="2175197" y="7168143"/>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p:cNvSpPr/>
          <p:nvPr/>
        </p:nvSpPr>
        <p:spPr>
          <a:xfrm>
            <a:off x="4076570" y="7110087"/>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p:cNvSpPr/>
          <p:nvPr/>
        </p:nvSpPr>
        <p:spPr>
          <a:xfrm>
            <a:off x="3089599" y="726974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p:cNvSpPr/>
          <p:nvPr/>
        </p:nvSpPr>
        <p:spPr>
          <a:xfrm>
            <a:off x="5615385" y="4861691"/>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p:cNvSpPr/>
          <p:nvPr/>
        </p:nvSpPr>
        <p:spPr>
          <a:xfrm>
            <a:off x="5868989" y="502608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p:cNvSpPr/>
          <p:nvPr/>
        </p:nvSpPr>
        <p:spPr>
          <a:xfrm>
            <a:off x="2870661" y="7111796"/>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p:cNvSpPr/>
          <p:nvPr/>
        </p:nvSpPr>
        <p:spPr>
          <a:xfrm>
            <a:off x="4626715" y="5410141"/>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p:cNvSpPr/>
          <p:nvPr/>
        </p:nvSpPr>
        <p:spPr>
          <a:xfrm>
            <a:off x="3531968" y="674248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p:cNvSpPr/>
          <p:nvPr/>
        </p:nvSpPr>
        <p:spPr>
          <a:xfrm>
            <a:off x="6757900" y="5421496"/>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p:cNvSpPr/>
          <p:nvPr/>
        </p:nvSpPr>
        <p:spPr>
          <a:xfrm>
            <a:off x="-2770520" y="5433506"/>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p:cNvSpPr/>
          <p:nvPr/>
        </p:nvSpPr>
        <p:spPr>
          <a:xfrm>
            <a:off x="3832023" y="5012090"/>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p:cNvSpPr/>
          <p:nvPr/>
        </p:nvSpPr>
        <p:spPr>
          <a:xfrm>
            <a:off x="4751342" y="718823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p:cNvSpPr/>
          <p:nvPr/>
        </p:nvSpPr>
        <p:spPr>
          <a:xfrm>
            <a:off x="1966488" y="6467471"/>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p:cNvSpPr/>
          <p:nvPr/>
        </p:nvSpPr>
        <p:spPr>
          <a:xfrm>
            <a:off x="3444370" y="5654060"/>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p:cNvSpPr/>
          <p:nvPr/>
        </p:nvSpPr>
        <p:spPr>
          <a:xfrm>
            <a:off x="2461585" y="7284736"/>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p:cNvSpPr/>
          <p:nvPr/>
        </p:nvSpPr>
        <p:spPr>
          <a:xfrm>
            <a:off x="6007334" y="5477962"/>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p:cNvSpPr/>
          <p:nvPr/>
        </p:nvSpPr>
        <p:spPr>
          <a:xfrm>
            <a:off x="4923873" y="5461587"/>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椭圆 69"/>
          <p:cNvSpPr/>
          <p:nvPr/>
        </p:nvSpPr>
        <p:spPr>
          <a:xfrm>
            <a:off x="3979995" y="509391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p:cNvSpPr/>
          <p:nvPr/>
        </p:nvSpPr>
        <p:spPr>
          <a:xfrm>
            <a:off x="1996884" y="6561289"/>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p:cNvSpPr/>
          <p:nvPr/>
        </p:nvSpPr>
        <p:spPr>
          <a:xfrm>
            <a:off x="2566279" y="6957336"/>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p:cNvSpPr/>
          <p:nvPr/>
        </p:nvSpPr>
        <p:spPr>
          <a:xfrm>
            <a:off x="1533379" y="6467471"/>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p:cNvSpPr/>
          <p:nvPr/>
        </p:nvSpPr>
        <p:spPr>
          <a:xfrm>
            <a:off x="1455395" y="656128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p:cNvSpPr/>
          <p:nvPr/>
        </p:nvSpPr>
        <p:spPr>
          <a:xfrm>
            <a:off x="1110583" y="608436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p:cNvSpPr/>
          <p:nvPr/>
        </p:nvSpPr>
        <p:spPr>
          <a:xfrm>
            <a:off x="3539782" y="5310534"/>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p:cNvSpPr/>
          <p:nvPr/>
        </p:nvSpPr>
        <p:spPr>
          <a:xfrm>
            <a:off x="5224675" y="7212657"/>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椭圆 77"/>
          <p:cNvSpPr/>
          <p:nvPr/>
        </p:nvSpPr>
        <p:spPr>
          <a:xfrm>
            <a:off x="2695893" y="7419128"/>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椭圆 78"/>
          <p:cNvSpPr/>
          <p:nvPr/>
        </p:nvSpPr>
        <p:spPr>
          <a:xfrm>
            <a:off x="-259675" y="6354818"/>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p:cNvSpPr/>
          <p:nvPr/>
        </p:nvSpPr>
        <p:spPr>
          <a:xfrm>
            <a:off x="853591" y="656128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椭圆 80"/>
          <p:cNvSpPr/>
          <p:nvPr/>
        </p:nvSpPr>
        <p:spPr>
          <a:xfrm>
            <a:off x="4880359" y="5527605"/>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椭圆 81"/>
          <p:cNvSpPr/>
          <p:nvPr/>
        </p:nvSpPr>
        <p:spPr>
          <a:xfrm>
            <a:off x="3293248" y="5257927"/>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椭圆 82"/>
          <p:cNvSpPr/>
          <p:nvPr/>
        </p:nvSpPr>
        <p:spPr>
          <a:xfrm>
            <a:off x="5387855" y="5845073"/>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椭圆 83"/>
          <p:cNvSpPr/>
          <p:nvPr/>
        </p:nvSpPr>
        <p:spPr>
          <a:xfrm>
            <a:off x="1264673" y="6604837"/>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椭圆 84"/>
          <p:cNvSpPr/>
          <p:nvPr/>
        </p:nvSpPr>
        <p:spPr>
          <a:xfrm>
            <a:off x="-1514683" y="623337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椭圆 85"/>
          <p:cNvSpPr/>
          <p:nvPr/>
        </p:nvSpPr>
        <p:spPr>
          <a:xfrm>
            <a:off x="6190151" y="578008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椭圆 86"/>
          <p:cNvSpPr/>
          <p:nvPr/>
        </p:nvSpPr>
        <p:spPr>
          <a:xfrm>
            <a:off x="4745979" y="5807302"/>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p:cNvSpPr/>
          <p:nvPr/>
        </p:nvSpPr>
        <p:spPr>
          <a:xfrm>
            <a:off x="2514899" y="7309581"/>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椭圆 88"/>
          <p:cNvSpPr/>
          <p:nvPr/>
        </p:nvSpPr>
        <p:spPr>
          <a:xfrm>
            <a:off x="-1114147" y="6319757"/>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椭圆 89"/>
          <p:cNvSpPr/>
          <p:nvPr/>
        </p:nvSpPr>
        <p:spPr>
          <a:xfrm>
            <a:off x="165670" y="6827541"/>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椭圆 90"/>
          <p:cNvSpPr/>
          <p:nvPr/>
        </p:nvSpPr>
        <p:spPr>
          <a:xfrm>
            <a:off x="3800664" y="6042421"/>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椭圆 91"/>
          <p:cNvSpPr/>
          <p:nvPr/>
        </p:nvSpPr>
        <p:spPr>
          <a:xfrm>
            <a:off x="5946650" y="5947575"/>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椭圆 92"/>
          <p:cNvSpPr/>
          <p:nvPr/>
        </p:nvSpPr>
        <p:spPr>
          <a:xfrm>
            <a:off x="6811268" y="5815155"/>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4" name="椭圆 93"/>
          <p:cNvSpPr/>
          <p:nvPr/>
        </p:nvSpPr>
        <p:spPr>
          <a:xfrm>
            <a:off x="7487090" y="5914941"/>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椭圆 94"/>
          <p:cNvSpPr/>
          <p:nvPr/>
        </p:nvSpPr>
        <p:spPr>
          <a:xfrm>
            <a:off x="5410245" y="5642892"/>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6" name="椭圆 95"/>
          <p:cNvSpPr/>
          <p:nvPr/>
        </p:nvSpPr>
        <p:spPr>
          <a:xfrm>
            <a:off x="1488867" y="6294055"/>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椭圆 96"/>
          <p:cNvSpPr/>
          <p:nvPr/>
        </p:nvSpPr>
        <p:spPr>
          <a:xfrm>
            <a:off x="5861006" y="5585742"/>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椭圆 97"/>
          <p:cNvSpPr/>
          <p:nvPr/>
        </p:nvSpPr>
        <p:spPr>
          <a:xfrm>
            <a:off x="3952724" y="5423494"/>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9" name="椭圆 98"/>
          <p:cNvSpPr/>
          <p:nvPr/>
        </p:nvSpPr>
        <p:spPr>
          <a:xfrm>
            <a:off x="2684538" y="568928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0" name="椭圆 99"/>
          <p:cNvSpPr/>
          <p:nvPr/>
        </p:nvSpPr>
        <p:spPr>
          <a:xfrm>
            <a:off x="7922667" y="5397529"/>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1" name="椭圆 100"/>
          <p:cNvSpPr/>
          <p:nvPr/>
        </p:nvSpPr>
        <p:spPr>
          <a:xfrm>
            <a:off x="5026812" y="5916709"/>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 name="椭圆 101"/>
          <p:cNvSpPr/>
          <p:nvPr/>
        </p:nvSpPr>
        <p:spPr>
          <a:xfrm>
            <a:off x="7465212" y="5603502"/>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椭圆 102"/>
          <p:cNvSpPr/>
          <p:nvPr/>
        </p:nvSpPr>
        <p:spPr>
          <a:xfrm>
            <a:off x="3217062" y="5611909"/>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 name="椭圆 103"/>
          <p:cNvSpPr/>
          <p:nvPr/>
        </p:nvSpPr>
        <p:spPr>
          <a:xfrm>
            <a:off x="3007857" y="7390370"/>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6" name="椭圆 105"/>
          <p:cNvSpPr/>
          <p:nvPr/>
        </p:nvSpPr>
        <p:spPr>
          <a:xfrm>
            <a:off x="4732224" y="5455095"/>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8" name="椭圆 107"/>
          <p:cNvSpPr/>
          <p:nvPr/>
        </p:nvSpPr>
        <p:spPr>
          <a:xfrm>
            <a:off x="5482329" y="5812118"/>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9" name="椭圆 108"/>
          <p:cNvSpPr/>
          <p:nvPr/>
        </p:nvSpPr>
        <p:spPr>
          <a:xfrm>
            <a:off x="7495608" y="5697320"/>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0" name="椭圆 109"/>
          <p:cNvSpPr/>
          <p:nvPr/>
        </p:nvSpPr>
        <p:spPr>
          <a:xfrm>
            <a:off x="6251304" y="6062373"/>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1" name="椭圆 110"/>
          <p:cNvSpPr/>
          <p:nvPr/>
        </p:nvSpPr>
        <p:spPr>
          <a:xfrm>
            <a:off x="1216692" y="6507743"/>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2" name="椭圆 111"/>
          <p:cNvSpPr/>
          <p:nvPr/>
        </p:nvSpPr>
        <p:spPr>
          <a:xfrm>
            <a:off x="470647" y="6318049"/>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3" name="椭圆 112"/>
          <p:cNvSpPr/>
          <p:nvPr/>
        </p:nvSpPr>
        <p:spPr>
          <a:xfrm>
            <a:off x="8160618" y="5685925"/>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4" name="椭圆 113"/>
          <p:cNvSpPr/>
          <p:nvPr/>
        </p:nvSpPr>
        <p:spPr>
          <a:xfrm>
            <a:off x="-498378" y="6301272"/>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5" name="椭圆 114"/>
          <p:cNvSpPr/>
          <p:nvPr/>
        </p:nvSpPr>
        <p:spPr>
          <a:xfrm>
            <a:off x="614888" y="6507743"/>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6" name="椭圆 115"/>
          <p:cNvSpPr/>
          <p:nvPr/>
        </p:nvSpPr>
        <p:spPr>
          <a:xfrm>
            <a:off x="4748528" y="5929076"/>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p:cNvSpPr/>
          <p:nvPr/>
        </p:nvSpPr>
        <p:spPr>
          <a:xfrm>
            <a:off x="1871106" y="4672947"/>
            <a:ext cx="1973942" cy="1973942"/>
          </a:xfrm>
          <a:prstGeom prst="ellipse">
            <a:avLst/>
          </a:prstGeom>
          <a:gradFill flip="none" rotWithShape="1">
            <a:gsLst>
              <a:gs pos="100000">
                <a:schemeClr val="bg1">
                  <a:alpha val="63000"/>
                </a:schemeClr>
              </a:gs>
              <a:gs pos="55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8" name="椭圆 117"/>
          <p:cNvSpPr/>
          <p:nvPr/>
        </p:nvSpPr>
        <p:spPr>
          <a:xfrm>
            <a:off x="7033769" y="5029717"/>
            <a:ext cx="928980" cy="928980"/>
          </a:xfrm>
          <a:prstGeom prst="ellipse">
            <a:avLst/>
          </a:prstGeom>
          <a:gradFill>
            <a:gsLst>
              <a:gs pos="21000">
                <a:schemeClr val="accent1">
                  <a:lumMod val="5000"/>
                  <a:lumOff val="95000"/>
                </a:schemeClr>
              </a:gs>
              <a:gs pos="57000">
                <a:schemeClr val="bg1">
                  <a:alpha val="73000"/>
                </a:schemeClr>
              </a:gs>
            </a:gsLst>
            <a:path path="circle">
              <a:fillToRect l="50000" t="50000" r="50000" b="50000"/>
            </a:path>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5" name="椭圆 104"/>
          <p:cNvSpPr/>
          <p:nvPr/>
        </p:nvSpPr>
        <p:spPr>
          <a:xfrm>
            <a:off x="1667236" y="4523157"/>
            <a:ext cx="345058" cy="345057"/>
          </a:xfrm>
          <a:prstGeom prst="ellipse">
            <a:avLst/>
          </a:prstGeom>
          <a:solidFill>
            <a:schemeClr val="bg1">
              <a:alpha val="57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0" name="椭圆 119"/>
          <p:cNvSpPr/>
          <p:nvPr/>
        </p:nvSpPr>
        <p:spPr>
          <a:xfrm>
            <a:off x="5530306" y="2958051"/>
            <a:ext cx="293299" cy="293298"/>
          </a:xfrm>
          <a:prstGeom prst="ellipse">
            <a:avLst/>
          </a:prstGeom>
          <a:solidFill>
            <a:schemeClr val="bg1">
              <a:alpha val="23000"/>
            </a:schemeClr>
          </a:solidFill>
          <a:ln w="3175">
            <a:solidFill>
              <a:schemeClr val="bg1">
                <a:alpha val="6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1" name="椭圆 120"/>
          <p:cNvSpPr/>
          <p:nvPr/>
        </p:nvSpPr>
        <p:spPr>
          <a:xfrm>
            <a:off x="7597003" y="2517052"/>
            <a:ext cx="534836" cy="534836"/>
          </a:xfrm>
          <a:prstGeom prst="ellipse">
            <a:avLst/>
          </a:prstGeom>
          <a:solidFill>
            <a:schemeClr val="bg1">
              <a:alpha val="41000"/>
            </a:schemeClr>
          </a:solidFill>
          <a:ln w="3175">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2" name="椭圆 121"/>
          <p:cNvSpPr/>
          <p:nvPr/>
        </p:nvSpPr>
        <p:spPr>
          <a:xfrm>
            <a:off x="6751612" y="1481881"/>
            <a:ext cx="603849" cy="603849"/>
          </a:xfrm>
          <a:prstGeom prst="ellipse">
            <a:avLst/>
          </a:prstGeom>
          <a:solidFill>
            <a:schemeClr val="bg1">
              <a:alpha val="57000"/>
            </a:schemeClr>
          </a:solidFill>
          <a:ln w="3175">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3" name="椭圆 122"/>
          <p:cNvSpPr/>
          <p:nvPr/>
        </p:nvSpPr>
        <p:spPr>
          <a:xfrm>
            <a:off x="2184823" y="3815790"/>
            <a:ext cx="327804" cy="327803"/>
          </a:xfrm>
          <a:prstGeom prst="ellipse">
            <a:avLst/>
          </a:prstGeom>
          <a:solidFill>
            <a:schemeClr val="bg1">
              <a:alpha val="23000"/>
            </a:schemeClr>
          </a:solidFill>
          <a:ln w="3175">
            <a:solidFill>
              <a:schemeClr val="bg1">
                <a:alpha val="6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4" name="椭圆 123"/>
          <p:cNvSpPr/>
          <p:nvPr/>
        </p:nvSpPr>
        <p:spPr>
          <a:xfrm>
            <a:off x="1678456" y="2941469"/>
            <a:ext cx="379562" cy="379562"/>
          </a:xfrm>
          <a:prstGeom prst="ellipse">
            <a:avLst/>
          </a:prstGeom>
          <a:solidFill>
            <a:schemeClr val="bg1">
              <a:alpha val="57000"/>
            </a:schemeClr>
          </a:solidFill>
          <a:ln w="3175">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5" name="椭圆 124"/>
          <p:cNvSpPr/>
          <p:nvPr/>
        </p:nvSpPr>
        <p:spPr>
          <a:xfrm>
            <a:off x="235253" y="4212607"/>
            <a:ext cx="310551" cy="310550"/>
          </a:xfrm>
          <a:prstGeom prst="ellipse">
            <a:avLst/>
          </a:prstGeom>
          <a:solidFill>
            <a:schemeClr val="bg1">
              <a:alpha val="57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6" name="椭圆 125"/>
          <p:cNvSpPr/>
          <p:nvPr/>
        </p:nvSpPr>
        <p:spPr>
          <a:xfrm>
            <a:off x="6251281" y="2620568"/>
            <a:ext cx="603849" cy="603849"/>
          </a:xfrm>
          <a:prstGeom prst="ellipse">
            <a:avLst/>
          </a:prstGeom>
          <a:solidFill>
            <a:schemeClr val="bg1">
              <a:alpha val="57000"/>
            </a:schemeClr>
          </a:solidFill>
          <a:ln w="3175">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7" name="椭圆 126"/>
          <p:cNvSpPr/>
          <p:nvPr/>
        </p:nvSpPr>
        <p:spPr>
          <a:xfrm>
            <a:off x="7165681" y="2448040"/>
            <a:ext cx="327804" cy="327803"/>
          </a:xfrm>
          <a:prstGeom prst="ellipse">
            <a:avLst/>
          </a:prstGeom>
          <a:solidFill>
            <a:schemeClr val="bg1">
              <a:alpha val="23000"/>
            </a:schemeClr>
          </a:solidFill>
          <a:ln w="3175">
            <a:solidFill>
              <a:schemeClr val="bg1">
                <a:alpha val="6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8" name="[动画大师]_Oval 42"/>
          <p:cNvSpPr/>
          <p:nvPr/>
        </p:nvSpPr>
        <p:spPr>
          <a:xfrm>
            <a:off x="6199523" y="2120236"/>
            <a:ext cx="379562" cy="379562"/>
          </a:xfrm>
          <a:prstGeom prst="ellipse">
            <a:avLst/>
          </a:prstGeom>
          <a:solidFill>
            <a:schemeClr val="bg1">
              <a:alpha val="57000"/>
            </a:schemeClr>
          </a:solidFill>
          <a:ln w="3175">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9" name="椭圆 128"/>
          <p:cNvSpPr/>
          <p:nvPr/>
        </p:nvSpPr>
        <p:spPr>
          <a:xfrm>
            <a:off x="-558377" y="4661179"/>
            <a:ext cx="207034" cy="207033"/>
          </a:xfrm>
          <a:prstGeom prst="ellipse">
            <a:avLst/>
          </a:prstGeom>
          <a:solidFill>
            <a:schemeClr val="bg1">
              <a:alpha val="23000"/>
            </a:schemeClr>
          </a:solidFill>
          <a:ln w="3175">
            <a:solidFill>
              <a:schemeClr val="bg1">
                <a:alpha val="6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0" name="椭圆 129"/>
          <p:cNvSpPr/>
          <p:nvPr/>
        </p:nvSpPr>
        <p:spPr>
          <a:xfrm>
            <a:off x="-115839" y="2648171"/>
            <a:ext cx="327804" cy="327803"/>
          </a:xfrm>
          <a:prstGeom prst="ellipse">
            <a:avLst/>
          </a:prstGeom>
          <a:solidFill>
            <a:schemeClr val="bg1">
              <a:alpha val="23000"/>
            </a:schemeClr>
          </a:solidFill>
          <a:ln w="3175">
            <a:solidFill>
              <a:schemeClr val="bg1">
                <a:alpha val="6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1" name="椭圆 130"/>
          <p:cNvSpPr/>
          <p:nvPr/>
        </p:nvSpPr>
        <p:spPr>
          <a:xfrm>
            <a:off x="4612262" y="1999467"/>
            <a:ext cx="379562" cy="379562"/>
          </a:xfrm>
          <a:prstGeom prst="ellipse">
            <a:avLst/>
          </a:prstGeom>
          <a:solidFill>
            <a:schemeClr val="bg1">
              <a:alpha val="57000"/>
            </a:schemeClr>
          </a:solidFill>
          <a:ln w="3175">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2" name="椭圆 131"/>
          <p:cNvSpPr/>
          <p:nvPr/>
        </p:nvSpPr>
        <p:spPr>
          <a:xfrm>
            <a:off x="4232701" y="2724085"/>
            <a:ext cx="379562" cy="379562"/>
          </a:xfrm>
          <a:prstGeom prst="ellipse">
            <a:avLst/>
          </a:prstGeom>
          <a:solidFill>
            <a:schemeClr val="bg1">
              <a:alpha val="57000"/>
            </a:schemeClr>
          </a:solidFill>
          <a:ln w="3175">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3" name="椭圆 132"/>
          <p:cNvSpPr/>
          <p:nvPr/>
        </p:nvSpPr>
        <p:spPr>
          <a:xfrm>
            <a:off x="942618" y="3815790"/>
            <a:ext cx="603849" cy="603849"/>
          </a:xfrm>
          <a:prstGeom prst="ellipse">
            <a:avLst/>
          </a:prstGeom>
          <a:solidFill>
            <a:schemeClr val="bg1">
              <a:alpha val="57000"/>
            </a:schemeClr>
          </a:solidFill>
          <a:ln w="3175">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4" name="椭圆 133"/>
          <p:cNvSpPr/>
          <p:nvPr/>
        </p:nvSpPr>
        <p:spPr>
          <a:xfrm>
            <a:off x="-817170" y="3764032"/>
            <a:ext cx="379562" cy="379562"/>
          </a:xfrm>
          <a:prstGeom prst="ellipse">
            <a:avLst/>
          </a:prstGeom>
          <a:solidFill>
            <a:schemeClr val="bg1">
              <a:alpha val="57000"/>
            </a:schemeClr>
          </a:solidFill>
          <a:ln w="3175">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5" name="椭圆 134"/>
          <p:cNvSpPr/>
          <p:nvPr/>
        </p:nvSpPr>
        <p:spPr>
          <a:xfrm>
            <a:off x="-3028099" y="3975421"/>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6" name="椭圆 135"/>
          <p:cNvSpPr/>
          <p:nvPr/>
        </p:nvSpPr>
        <p:spPr>
          <a:xfrm>
            <a:off x="-9148" y="4541591"/>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7" name="椭圆 136"/>
          <p:cNvSpPr/>
          <p:nvPr/>
        </p:nvSpPr>
        <p:spPr>
          <a:xfrm>
            <a:off x="3580186" y="464148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8" name="椭圆 137"/>
          <p:cNvSpPr/>
          <p:nvPr/>
        </p:nvSpPr>
        <p:spPr>
          <a:xfrm>
            <a:off x="-695895" y="4705603"/>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9" name="椭圆 138"/>
          <p:cNvSpPr/>
          <p:nvPr/>
        </p:nvSpPr>
        <p:spPr>
          <a:xfrm>
            <a:off x="2500491" y="5156296"/>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0" name="椭圆 139"/>
          <p:cNvSpPr/>
          <p:nvPr/>
        </p:nvSpPr>
        <p:spPr>
          <a:xfrm>
            <a:off x="1421102" y="5090568"/>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1" name="椭圆 140"/>
          <p:cNvSpPr/>
          <p:nvPr/>
        </p:nvSpPr>
        <p:spPr>
          <a:xfrm>
            <a:off x="1871863" y="5033418"/>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2" name="椭圆 141"/>
          <p:cNvSpPr/>
          <p:nvPr/>
        </p:nvSpPr>
        <p:spPr>
          <a:xfrm>
            <a:off x="4641478" y="3952825"/>
            <a:ext cx="928980" cy="928980"/>
          </a:xfrm>
          <a:prstGeom prst="ellipse">
            <a:avLst/>
          </a:prstGeom>
          <a:solidFill>
            <a:schemeClr val="bg1"/>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3" name="文本框 142"/>
          <p:cNvSpPr txBox="1"/>
          <p:nvPr/>
        </p:nvSpPr>
        <p:spPr>
          <a:xfrm>
            <a:off x="1838294" y="1955281"/>
            <a:ext cx="9290718" cy="923330"/>
          </a:xfrm>
          <a:prstGeom prst="rect">
            <a:avLst/>
          </a:prstGeom>
          <a:noFill/>
        </p:spPr>
        <p:txBody>
          <a:bodyPr wrap="square" rtlCol="0">
            <a:spAutoFit/>
          </a:bodyPr>
          <a:lstStyle/>
          <a:p>
            <a:pPr algn="dist"/>
            <a:r>
              <a:rPr lang="zh-CN" altLang="en-US" sz="5400" dirty="0">
                <a:solidFill>
                  <a:schemeClr val="bg2">
                    <a:lumMod val="25000"/>
                  </a:schemeClr>
                </a:solidFill>
                <a:latin typeface="思源黑体 CN Bold" panose="020B0800000000000000" pitchFamily="34" charset="-122"/>
                <a:ea typeface="思源黑体 CN Bold" panose="020B0800000000000000" pitchFamily="34" charset="-122"/>
                <a:cs typeface="+mn-ea"/>
                <a:sym typeface="+mn-lt"/>
              </a:rPr>
              <a:t>精致水彩新</a:t>
            </a:r>
            <a:r>
              <a:rPr lang="zh-CN" altLang="en-US" sz="5400" dirty="0">
                <a:solidFill>
                  <a:schemeClr val="accent1">
                    <a:lumMod val="75000"/>
                  </a:schemeClr>
                </a:solidFill>
                <a:latin typeface="思源黑体 CN Bold" panose="020B0800000000000000" pitchFamily="34" charset="-122"/>
                <a:ea typeface="思源黑体 CN Bold" panose="020B0800000000000000" pitchFamily="34" charset="-122"/>
                <a:cs typeface="+mn-ea"/>
                <a:sym typeface="+mn-lt"/>
              </a:rPr>
              <a:t>汇报通用</a:t>
            </a:r>
            <a:r>
              <a:rPr lang="en-US" altLang="zh-CN" sz="5400" dirty="0">
                <a:solidFill>
                  <a:schemeClr val="bg2">
                    <a:lumMod val="25000"/>
                  </a:schemeClr>
                </a:solidFill>
                <a:latin typeface="思源黑体 CN Bold" panose="020B0800000000000000" pitchFamily="34" charset="-122"/>
                <a:ea typeface="思源黑体 CN Bold" panose="020B0800000000000000" pitchFamily="34" charset="-122"/>
                <a:cs typeface="+mn-ea"/>
                <a:sym typeface="+mn-lt"/>
              </a:rPr>
              <a:t>PPT </a:t>
            </a:r>
            <a:endParaRPr lang="zh-CN" altLang="en-US" sz="5400" dirty="0">
              <a:solidFill>
                <a:schemeClr val="bg2">
                  <a:lumMod val="25000"/>
                </a:schemeClr>
              </a:solidFill>
              <a:latin typeface="思源黑体 CN Bold" panose="020B0800000000000000" pitchFamily="34" charset="-122"/>
              <a:ea typeface="思源黑体 CN Bold" panose="020B0800000000000000" pitchFamily="34" charset="-122"/>
              <a:cs typeface="+mn-ea"/>
              <a:sym typeface="+mn-lt"/>
            </a:endParaRPr>
          </a:p>
        </p:txBody>
      </p:sp>
      <p:sp>
        <p:nvSpPr>
          <p:cNvPr id="144" name="文本框 143"/>
          <p:cNvSpPr txBox="1"/>
          <p:nvPr/>
        </p:nvSpPr>
        <p:spPr>
          <a:xfrm>
            <a:off x="2082135" y="2773237"/>
            <a:ext cx="8803036" cy="369332"/>
          </a:xfrm>
          <a:prstGeom prst="rect">
            <a:avLst/>
          </a:prstGeom>
          <a:noFill/>
        </p:spPr>
        <p:txBody>
          <a:bodyPr wrap="square" rtlCol="0">
            <a:spAutoFit/>
          </a:bodyPr>
          <a:lstStyle/>
          <a:p>
            <a:pPr algn="dist"/>
            <a:r>
              <a:rPr lang="en-US" altLang="zh-CN" dirty="0">
                <a:solidFill>
                  <a:schemeClr val="bg2">
                    <a:lumMod val="25000"/>
                  </a:schemeClr>
                </a:solidFill>
                <a:cs typeface="+mn-ea"/>
                <a:sym typeface="+mn-lt"/>
              </a:rPr>
              <a:t>Sweet and fresh Work Report Powerpoint Template</a:t>
            </a:r>
            <a:endParaRPr lang="zh-CN" altLang="en-US" sz="5400" dirty="0">
              <a:solidFill>
                <a:schemeClr val="bg2">
                  <a:lumMod val="25000"/>
                </a:schemeClr>
              </a:solidFill>
              <a:cs typeface="+mn-ea"/>
              <a:sym typeface="+mn-lt"/>
            </a:endParaRPr>
          </a:p>
        </p:txBody>
      </p:sp>
      <p:sp>
        <p:nvSpPr>
          <p:cNvPr id="145" name="KSO_Shape"/>
          <p:cNvSpPr/>
          <p:nvPr/>
        </p:nvSpPr>
        <p:spPr>
          <a:xfrm>
            <a:off x="5461590" y="4023981"/>
            <a:ext cx="175185" cy="341269"/>
          </a:xfrm>
          <a:custGeom>
            <a:avLst/>
            <a:gdLst>
              <a:gd name="connsiteX0" fmla="*/ 788945 w 3886200"/>
              <a:gd name="connsiteY0" fmla="*/ 3994579 h 7565524"/>
              <a:gd name="connsiteX1" fmla="*/ 793367 w 3886200"/>
              <a:gd name="connsiteY1" fmla="*/ 4082152 h 7565524"/>
              <a:gd name="connsiteX2" fmla="*/ 1943100 w 3886200"/>
              <a:gd name="connsiteY2" fmla="*/ 5119688 h 7565524"/>
              <a:gd name="connsiteX3" fmla="*/ 3092833 w 3886200"/>
              <a:gd name="connsiteY3" fmla="*/ 4082152 h 7565524"/>
              <a:gd name="connsiteX4" fmla="*/ 3097256 w 3886200"/>
              <a:gd name="connsiteY4" fmla="*/ 3994579 h 7565524"/>
              <a:gd name="connsiteX5" fmla="*/ 3087777 w 3886200"/>
              <a:gd name="connsiteY5" fmla="*/ 4031441 h 7565524"/>
              <a:gd name="connsiteX6" fmla="*/ 1943100 w 3886200"/>
              <a:gd name="connsiteY6" fmla="*/ 4873587 h 7565524"/>
              <a:gd name="connsiteX7" fmla="*/ 798423 w 3886200"/>
              <a:gd name="connsiteY7" fmla="*/ 4031441 h 7565524"/>
              <a:gd name="connsiteX8" fmla="*/ 0 w 3886200"/>
              <a:gd name="connsiteY8" fmla="*/ 3009901 h 7565524"/>
              <a:gd name="connsiteX9" fmla="*/ 308086 w 3886200"/>
              <a:gd name="connsiteY9" fmla="*/ 3009901 h 7565524"/>
              <a:gd name="connsiteX10" fmla="*/ 308086 w 3886200"/>
              <a:gd name="connsiteY10" fmla="*/ 4175662 h 7565524"/>
              <a:gd name="connsiteX11" fmla="*/ 1943101 w 3886200"/>
              <a:gd name="connsiteY11" fmla="*/ 5810677 h 7565524"/>
              <a:gd name="connsiteX12" fmla="*/ 1943100 w 3886200"/>
              <a:gd name="connsiteY12" fmla="*/ 5810678 h 7565524"/>
              <a:gd name="connsiteX13" fmla="*/ 3578115 w 3886200"/>
              <a:gd name="connsiteY13" fmla="*/ 4175663 h 7565524"/>
              <a:gd name="connsiteX14" fmla="*/ 3578116 w 3886200"/>
              <a:gd name="connsiteY14" fmla="*/ 3009901 h 7565524"/>
              <a:gd name="connsiteX15" fmla="*/ 3886200 w 3886200"/>
              <a:gd name="connsiteY15" fmla="*/ 3009901 h 7565524"/>
              <a:gd name="connsiteX16" fmla="*/ 3886200 w 3886200"/>
              <a:gd name="connsiteY16" fmla="*/ 4235878 h 7565524"/>
              <a:gd name="connsiteX17" fmla="*/ 2520919 w 3886200"/>
              <a:gd name="connsiteY17" fmla="*/ 6091620 h 7565524"/>
              <a:gd name="connsiteX18" fmla="*/ 2336800 w 3886200"/>
              <a:gd name="connsiteY18" fmla="*/ 6138961 h 7565524"/>
              <a:gd name="connsiteX19" fmla="*/ 2336800 w 3886200"/>
              <a:gd name="connsiteY19" fmla="*/ 6591300 h 7565524"/>
              <a:gd name="connsiteX20" fmla="*/ 3062539 w 3886200"/>
              <a:gd name="connsiteY20" fmla="*/ 6591300 h 7565524"/>
              <a:gd name="connsiteX21" fmla="*/ 3549651 w 3886200"/>
              <a:gd name="connsiteY21" fmla="*/ 7078412 h 7565524"/>
              <a:gd name="connsiteX22" fmla="*/ 3549650 w 3886200"/>
              <a:gd name="connsiteY22" fmla="*/ 7078412 h 7565524"/>
              <a:gd name="connsiteX23" fmla="*/ 3062538 w 3886200"/>
              <a:gd name="connsiteY23" fmla="*/ 7565524 h 7565524"/>
              <a:gd name="connsiteX24" fmla="*/ 823662 w 3886200"/>
              <a:gd name="connsiteY24" fmla="*/ 7565523 h 7565524"/>
              <a:gd name="connsiteX25" fmla="*/ 346447 w 3886200"/>
              <a:gd name="connsiteY25" fmla="*/ 7176581 h 7565524"/>
              <a:gd name="connsiteX26" fmla="*/ 336550 w 3886200"/>
              <a:gd name="connsiteY26" fmla="*/ 7078412 h 7565524"/>
              <a:gd name="connsiteX27" fmla="*/ 346447 w 3886200"/>
              <a:gd name="connsiteY27" fmla="*/ 6980242 h 7565524"/>
              <a:gd name="connsiteX28" fmla="*/ 823662 w 3886200"/>
              <a:gd name="connsiteY28" fmla="*/ 6591300 h 7565524"/>
              <a:gd name="connsiteX29" fmla="*/ 1549400 w 3886200"/>
              <a:gd name="connsiteY29" fmla="*/ 6591300 h 7565524"/>
              <a:gd name="connsiteX30" fmla="*/ 1549400 w 3886200"/>
              <a:gd name="connsiteY30" fmla="*/ 6138961 h 7565524"/>
              <a:gd name="connsiteX31" fmla="*/ 1365282 w 3886200"/>
              <a:gd name="connsiteY31" fmla="*/ 6091620 h 7565524"/>
              <a:gd name="connsiteX32" fmla="*/ 0 w 3886200"/>
              <a:gd name="connsiteY32" fmla="*/ 4235878 h 7565524"/>
              <a:gd name="connsiteX33" fmla="*/ 622300 w 3886200"/>
              <a:gd name="connsiteY33" fmla="*/ 2818278 h 7565524"/>
              <a:gd name="connsiteX34" fmla="*/ 3263900 w 3886200"/>
              <a:gd name="connsiteY34" fmla="*/ 2818278 h 7565524"/>
              <a:gd name="connsiteX35" fmla="*/ 3263900 w 3886200"/>
              <a:gd name="connsiteY35" fmla="*/ 4152900 h 7565524"/>
              <a:gd name="connsiteX36" fmla="*/ 1943100 w 3886200"/>
              <a:gd name="connsiteY36" fmla="*/ 5473700 h 7565524"/>
              <a:gd name="connsiteX37" fmla="*/ 622300 w 3886200"/>
              <a:gd name="connsiteY37" fmla="*/ 4152900 h 7565524"/>
              <a:gd name="connsiteX38" fmla="*/ 622300 w 3886200"/>
              <a:gd name="connsiteY38" fmla="*/ 2432670 h 7565524"/>
              <a:gd name="connsiteX39" fmla="*/ 3263900 w 3886200"/>
              <a:gd name="connsiteY39" fmla="*/ 2432670 h 7565524"/>
              <a:gd name="connsiteX40" fmla="*/ 3263900 w 3886200"/>
              <a:gd name="connsiteY40" fmla="*/ 2655422 h 7565524"/>
              <a:gd name="connsiteX41" fmla="*/ 622300 w 3886200"/>
              <a:gd name="connsiteY41" fmla="*/ 2655422 h 7565524"/>
              <a:gd name="connsiteX42" fmla="*/ 622300 w 3886200"/>
              <a:gd name="connsiteY42" fmla="*/ 2047063 h 7565524"/>
              <a:gd name="connsiteX43" fmla="*/ 3263900 w 3886200"/>
              <a:gd name="connsiteY43" fmla="*/ 2047063 h 7565524"/>
              <a:gd name="connsiteX44" fmla="*/ 3263900 w 3886200"/>
              <a:gd name="connsiteY44" fmla="*/ 2269814 h 7565524"/>
              <a:gd name="connsiteX45" fmla="*/ 622300 w 3886200"/>
              <a:gd name="connsiteY45" fmla="*/ 2269814 h 7565524"/>
              <a:gd name="connsiteX46" fmla="*/ 622300 w 3886200"/>
              <a:gd name="connsiteY46" fmla="*/ 1661456 h 7565524"/>
              <a:gd name="connsiteX47" fmla="*/ 3263900 w 3886200"/>
              <a:gd name="connsiteY47" fmla="*/ 1661456 h 7565524"/>
              <a:gd name="connsiteX48" fmla="*/ 3263900 w 3886200"/>
              <a:gd name="connsiteY48" fmla="*/ 1884207 h 7565524"/>
              <a:gd name="connsiteX49" fmla="*/ 622300 w 3886200"/>
              <a:gd name="connsiteY49" fmla="*/ 1884207 h 7565524"/>
              <a:gd name="connsiteX50" fmla="*/ 1943100 w 3886200"/>
              <a:gd name="connsiteY50" fmla="*/ 0 h 7565524"/>
              <a:gd name="connsiteX51" fmla="*/ 3263900 w 3886200"/>
              <a:gd name="connsiteY51" fmla="*/ 1320800 h 7565524"/>
              <a:gd name="connsiteX52" fmla="*/ 3263900 w 3886200"/>
              <a:gd name="connsiteY52" fmla="*/ 1498600 h 7565524"/>
              <a:gd name="connsiteX53" fmla="*/ 622300 w 3886200"/>
              <a:gd name="connsiteY53" fmla="*/ 1498600 h 7565524"/>
              <a:gd name="connsiteX54" fmla="*/ 622300 w 3886200"/>
              <a:gd name="connsiteY54" fmla="*/ 1320800 h 7565524"/>
              <a:gd name="connsiteX55" fmla="*/ 1943100 w 3886200"/>
              <a:gd name="connsiteY55" fmla="*/ 0 h 756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886200" h="7565524">
                <a:moveTo>
                  <a:pt x="788945" y="3994579"/>
                </a:moveTo>
                <a:lnTo>
                  <a:pt x="793367" y="4082152"/>
                </a:lnTo>
                <a:cubicBezTo>
                  <a:pt x="852550" y="4664920"/>
                  <a:pt x="1344717" y="5119688"/>
                  <a:pt x="1943100" y="5119688"/>
                </a:cubicBezTo>
                <a:cubicBezTo>
                  <a:pt x="2541483" y="5119688"/>
                  <a:pt x="3033650" y="4664920"/>
                  <a:pt x="3092833" y="4082152"/>
                </a:cubicBezTo>
                <a:lnTo>
                  <a:pt x="3097256" y="3994579"/>
                </a:lnTo>
                <a:lnTo>
                  <a:pt x="3087777" y="4031441"/>
                </a:lnTo>
                <a:cubicBezTo>
                  <a:pt x="2936026" y="4519338"/>
                  <a:pt x="2480933" y="4873587"/>
                  <a:pt x="1943100" y="4873587"/>
                </a:cubicBezTo>
                <a:cubicBezTo>
                  <a:pt x="1405268" y="4873587"/>
                  <a:pt x="950175" y="4519338"/>
                  <a:pt x="798423" y="4031441"/>
                </a:cubicBezTo>
                <a:close/>
                <a:moveTo>
                  <a:pt x="0" y="3009901"/>
                </a:moveTo>
                <a:lnTo>
                  <a:pt x="308086" y="3009901"/>
                </a:lnTo>
                <a:lnTo>
                  <a:pt x="308086" y="4175662"/>
                </a:lnTo>
                <a:cubicBezTo>
                  <a:pt x="308086" y="5078656"/>
                  <a:pt x="1040107" y="5810677"/>
                  <a:pt x="1943101" y="5810677"/>
                </a:cubicBezTo>
                <a:lnTo>
                  <a:pt x="1943100" y="5810678"/>
                </a:lnTo>
                <a:cubicBezTo>
                  <a:pt x="2846094" y="5810678"/>
                  <a:pt x="3578115" y="5078657"/>
                  <a:pt x="3578115" y="4175663"/>
                </a:cubicBezTo>
                <a:lnTo>
                  <a:pt x="3578116" y="3009901"/>
                </a:lnTo>
                <a:lnTo>
                  <a:pt x="3886200" y="3009901"/>
                </a:lnTo>
                <a:lnTo>
                  <a:pt x="3886200" y="4235878"/>
                </a:lnTo>
                <a:cubicBezTo>
                  <a:pt x="3886200" y="5107807"/>
                  <a:pt x="3311893" y="5845601"/>
                  <a:pt x="2520919" y="6091620"/>
                </a:cubicBezTo>
                <a:lnTo>
                  <a:pt x="2336800" y="6138961"/>
                </a:lnTo>
                <a:lnTo>
                  <a:pt x="2336800" y="6591300"/>
                </a:lnTo>
                <a:lnTo>
                  <a:pt x="3062539" y="6591300"/>
                </a:lnTo>
                <a:cubicBezTo>
                  <a:pt x="3331564" y="6591300"/>
                  <a:pt x="3549651" y="6809387"/>
                  <a:pt x="3549651" y="7078412"/>
                </a:cubicBezTo>
                <a:lnTo>
                  <a:pt x="3549650" y="7078412"/>
                </a:lnTo>
                <a:cubicBezTo>
                  <a:pt x="3549650" y="7347437"/>
                  <a:pt x="3331563" y="7565524"/>
                  <a:pt x="3062538" y="7565524"/>
                </a:cubicBezTo>
                <a:lnTo>
                  <a:pt x="823662" y="7565523"/>
                </a:lnTo>
                <a:cubicBezTo>
                  <a:pt x="588265" y="7565523"/>
                  <a:pt x="391868" y="7398550"/>
                  <a:pt x="346447" y="7176581"/>
                </a:cubicBezTo>
                <a:lnTo>
                  <a:pt x="336550" y="7078412"/>
                </a:lnTo>
                <a:lnTo>
                  <a:pt x="346447" y="6980242"/>
                </a:lnTo>
                <a:cubicBezTo>
                  <a:pt x="391868" y="6758273"/>
                  <a:pt x="588265" y="6591300"/>
                  <a:pt x="823662" y="6591300"/>
                </a:cubicBezTo>
                <a:lnTo>
                  <a:pt x="1549400" y="6591300"/>
                </a:lnTo>
                <a:lnTo>
                  <a:pt x="1549400" y="6138961"/>
                </a:lnTo>
                <a:lnTo>
                  <a:pt x="1365282" y="6091620"/>
                </a:lnTo>
                <a:cubicBezTo>
                  <a:pt x="574307" y="5845601"/>
                  <a:pt x="0" y="5107807"/>
                  <a:pt x="0" y="4235878"/>
                </a:cubicBezTo>
                <a:close/>
                <a:moveTo>
                  <a:pt x="622300" y="2818278"/>
                </a:moveTo>
                <a:lnTo>
                  <a:pt x="3263900" y="2818278"/>
                </a:lnTo>
                <a:lnTo>
                  <a:pt x="3263900" y="4152900"/>
                </a:lnTo>
                <a:cubicBezTo>
                  <a:pt x="3263900" y="4882358"/>
                  <a:pt x="2672558" y="5473700"/>
                  <a:pt x="1943100" y="5473700"/>
                </a:cubicBezTo>
                <a:cubicBezTo>
                  <a:pt x="1213642" y="5473700"/>
                  <a:pt x="622300" y="4882358"/>
                  <a:pt x="622300" y="4152900"/>
                </a:cubicBezTo>
                <a:close/>
                <a:moveTo>
                  <a:pt x="622300" y="2432670"/>
                </a:moveTo>
                <a:lnTo>
                  <a:pt x="3263900" y="2432670"/>
                </a:lnTo>
                <a:lnTo>
                  <a:pt x="3263900" y="2655422"/>
                </a:lnTo>
                <a:lnTo>
                  <a:pt x="622300" y="2655422"/>
                </a:lnTo>
                <a:close/>
                <a:moveTo>
                  <a:pt x="622300" y="2047063"/>
                </a:moveTo>
                <a:lnTo>
                  <a:pt x="3263900" y="2047063"/>
                </a:lnTo>
                <a:lnTo>
                  <a:pt x="3263900" y="2269814"/>
                </a:lnTo>
                <a:lnTo>
                  <a:pt x="622300" y="2269814"/>
                </a:lnTo>
                <a:close/>
                <a:moveTo>
                  <a:pt x="622300" y="1661456"/>
                </a:moveTo>
                <a:lnTo>
                  <a:pt x="3263900" y="1661456"/>
                </a:lnTo>
                <a:lnTo>
                  <a:pt x="3263900" y="1884207"/>
                </a:lnTo>
                <a:lnTo>
                  <a:pt x="622300" y="1884207"/>
                </a:lnTo>
                <a:close/>
                <a:moveTo>
                  <a:pt x="1943100" y="0"/>
                </a:moveTo>
                <a:cubicBezTo>
                  <a:pt x="2672558" y="0"/>
                  <a:pt x="3263900" y="591342"/>
                  <a:pt x="3263900" y="1320800"/>
                </a:cubicBezTo>
                <a:lnTo>
                  <a:pt x="3263900" y="1498600"/>
                </a:lnTo>
                <a:lnTo>
                  <a:pt x="622300" y="1498600"/>
                </a:lnTo>
                <a:lnTo>
                  <a:pt x="622300" y="1320800"/>
                </a:lnTo>
                <a:cubicBezTo>
                  <a:pt x="622300" y="591342"/>
                  <a:pt x="1213642" y="0"/>
                  <a:pt x="1943100" y="0"/>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cs typeface="+mn-ea"/>
              <a:sym typeface="+mn-lt"/>
            </a:endParaRPr>
          </a:p>
        </p:txBody>
      </p:sp>
      <p:sp>
        <p:nvSpPr>
          <p:cNvPr id="146" name="文本框 145"/>
          <p:cNvSpPr txBox="1"/>
          <p:nvPr/>
        </p:nvSpPr>
        <p:spPr>
          <a:xfrm>
            <a:off x="5685797" y="4004627"/>
            <a:ext cx="2439030" cy="369332"/>
          </a:xfrm>
          <a:prstGeom prst="rect">
            <a:avLst/>
          </a:prstGeom>
          <a:noFill/>
        </p:spPr>
        <p:txBody>
          <a:bodyPr wrap="square" rtlCol="0">
            <a:spAutoFit/>
          </a:bodyPr>
          <a:lstStyle/>
          <a:p>
            <a:r>
              <a:rPr lang="zh-CN" altLang="en-US" dirty="0">
                <a:solidFill>
                  <a:schemeClr val="tx1">
                    <a:lumMod val="75000"/>
                    <a:lumOff val="25000"/>
                  </a:schemeClr>
                </a:solidFill>
                <a:cs typeface="+mn-ea"/>
                <a:sym typeface="+mn-lt"/>
              </a:rPr>
              <a:t>汇报人：熊猫</a:t>
            </a:r>
            <a:endParaRPr lang="zh-CN" altLang="en-US" dirty="0">
              <a:solidFill>
                <a:schemeClr val="tx1">
                  <a:lumMod val="75000"/>
                  <a:lumOff val="25000"/>
                </a:schemeClr>
              </a:solidFill>
              <a:cs typeface="+mn-ea"/>
              <a:sym typeface="+mn-lt"/>
            </a:endParaRPr>
          </a:p>
        </p:txBody>
      </p:sp>
      <p:sp>
        <p:nvSpPr>
          <p:cNvPr id="107" name="椭圆 106"/>
          <p:cNvSpPr/>
          <p:nvPr/>
        </p:nvSpPr>
        <p:spPr>
          <a:xfrm>
            <a:off x="4808221" y="291618"/>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9" name="椭圆 118"/>
          <p:cNvSpPr/>
          <p:nvPr/>
        </p:nvSpPr>
        <p:spPr>
          <a:xfrm>
            <a:off x="9569180" y="260213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7" name="椭圆 146"/>
          <p:cNvSpPr/>
          <p:nvPr/>
        </p:nvSpPr>
        <p:spPr>
          <a:xfrm>
            <a:off x="9302940" y="1833437"/>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8" name="椭圆 147"/>
          <p:cNvSpPr/>
          <p:nvPr/>
        </p:nvSpPr>
        <p:spPr>
          <a:xfrm>
            <a:off x="10797904" y="2204357"/>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9" name="椭圆 148"/>
          <p:cNvSpPr/>
          <p:nvPr/>
        </p:nvSpPr>
        <p:spPr>
          <a:xfrm>
            <a:off x="10220054" y="286566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0" name="椭圆 149"/>
          <p:cNvSpPr/>
          <p:nvPr/>
        </p:nvSpPr>
        <p:spPr>
          <a:xfrm>
            <a:off x="9529523" y="3118013"/>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1" name="椭圆 150"/>
          <p:cNvSpPr/>
          <p:nvPr/>
        </p:nvSpPr>
        <p:spPr>
          <a:xfrm>
            <a:off x="10756339" y="93366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2" name="椭圆 151"/>
          <p:cNvSpPr/>
          <p:nvPr/>
        </p:nvSpPr>
        <p:spPr>
          <a:xfrm>
            <a:off x="10279927" y="3720192"/>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3" name="椭圆 152"/>
          <p:cNvSpPr/>
          <p:nvPr/>
        </p:nvSpPr>
        <p:spPr>
          <a:xfrm>
            <a:off x="10179754" y="213178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4" name="椭圆 153"/>
          <p:cNvSpPr/>
          <p:nvPr/>
        </p:nvSpPr>
        <p:spPr>
          <a:xfrm>
            <a:off x="8573204" y="533386"/>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5" name="椭圆 154"/>
          <p:cNvSpPr/>
          <p:nvPr/>
        </p:nvSpPr>
        <p:spPr>
          <a:xfrm>
            <a:off x="8583181" y="1391557"/>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6" name="椭圆 155"/>
          <p:cNvSpPr/>
          <p:nvPr/>
        </p:nvSpPr>
        <p:spPr>
          <a:xfrm>
            <a:off x="10774841" y="156572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7" name="椭圆 156"/>
          <p:cNvSpPr/>
          <p:nvPr/>
        </p:nvSpPr>
        <p:spPr>
          <a:xfrm>
            <a:off x="10107184" y="94161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8" name="椭圆 157"/>
          <p:cNvSpPr/>
          <p:nvPr/>
        </p:nvSpPr>
        <p:spPr>
          <a:xfrm>
            <a:off x="7693182" y="427038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9" name="椭圆 158"/>
          <p:cNvSpPr/>
          <p:nvPr/>
        </p:nvSpPr>
        <p:spPr>
          <a:xfrm>
            <a:off x="9605018" y="659784"/>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0" name="椭圆 159"/>
          <p:cNvSpPr/>
          <p:nvPr/>
        </p:nvSpPr>
        <p:spPr>
          <a:xfrm>
            <a:off x="10755276" y="364295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1" name="椭圆 160"/>
          <p:cNvSpPr/>
          <p:nvPr/>
        </p:nvSpPr>
        <p:spPr>
          <a:xfrm>
            <a:off x="9617718" y="3611880"/>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2" name="椭圆 161"/>
          <p:cNvSpPr/>
          <p:nvPr/>
        </p:nvSpPr>
        <p:spPr>
          <a:xfrm>
            <a:off x="11329497" y="2576960"/>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3" name="椭圆 162"/>
          <p:cNvSpPr/>
          <p:nvPr/>
        </p:nvSpPr>
        <p:spPr>
          <a:xfrm>
            <a:off x="8490958" y="793940"/>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4" name="椭圆 163"/>
          <p:cNvSpPr/>
          <p:nvPr/>
        </p:nvSpPr>
        <p:spPr>
          <a:xfrm>
            <a:off x="6320185" y="-13882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5" name="椭圆 164"/>
          <p:cNvSpPr/>
          <p:nvPr/>
        </p:nvSpPr>
        <p:spPr>
          <a:xfrm>
            <a:off x="7024914" y="1048657"/>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6" name="椭圆 165"/>
          <p:cNvSpPr/>
          <p:nvPr/>
        </p:nvSpPr>
        <p:spPr>
          <a:xfrm>
            <a:off x="3151029" y="415598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7" name="椭圆 166"/>
          <p:cNvSpPr/>
          <p:nvPr/>
        </p:nvSpPr>
        <p:spPr>
          <a:xfrm>
            <a:off x="10446758" y="354661"/>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8" name="椭圆 167"/>
          <p:cNvSpPr/>
          <p:nvPr/>
        </p:nvSpPr>
        <p:spPr>
          <a:xfrm>
            <a:off x="448006" y="4670673"/>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9" name="椭圆 168"/>
          <p:cNvSpPr/>
          <p:nvPr/>
        </p:nvSpPr>
        <p:spPr>
          <a:xfrm>
            <a:off x="9490892" y="2283387"/>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0" name="椭圆 169"/>
          <p:cNvSpPr/>
          <p:nvPr/>
        </p:nvSpPr>
        <p:spPr>
          <a:xfrm>
            <a:off x="7463428" y="2803407"/>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1" name="椭圆 170"/>
          <p:cNvSpPr/>
          <p:nvPr/>
        </p:nvSpPr>
        <p:spPr>
          <a:xfrm>
            <a:off x="11114677" y="5307121"/>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2" name="椭圆 171"/>
          <p:cNvSpPr/>
          <p:nvPr/>
        </p:nvSpPr>
        <p:spPr>
          <a:xfrm>
            <a:off x="2363470" y="2375236"/>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3" name="椭圆 172"/>
          <p:cNvSpPr/>
          <p:nvPr/>
        </p:nvSpPr>
        <p:spPr>
          <a:xfrm>
            <a:off x="11287814" y="5061314"/>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4" name="椭圆 173"/>
          <p:cNvSpPr/>
          <p:nvPr/>
        </p:nvSpPr>
        <p:spPr>
          <a:xfrm>
            <a:off x="8663578" y="205216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5" name="椭圆 174"/>
          <p:cNvSpPr/>
          <p:nvPr/>
        </p:nvSpPr>
        <p:spPr>
          <a:xfrm>
            <a:off x="8978357" y="1208418"/>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6" name="椭圆 175"/>
          <p:cNvSpPr/>
          <p:nvPr/>
        </p:nvSpPr>
        <p:spPr>
          <a:xfrm>
            <a:off x="10154014" y="2254775"/>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7" name="椭圆 176"/>
          <p:cNvSpPr/>
          <p:nvPr/>
        </p:nvSpPr>
        <p:spPr>
          <a:xfrm>
            <a:off x="9853749" y="1438026"/>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8" name="椭圆 177"/>
          <p:cNvSpPr/>
          <p:nvPr/>
        </p:nvSpPr>
        <p:spPr>
          <a:xfrm>
            <a:off x="8535741" y="220483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9" name="椭圆 178"/>
          <p:cNvSpPr/>
          <p:nvPr/>
        </p:nvSpPr>
        <p:spPr>
          <a:xfrm>
            <a:off x="7609764" y="981034"/>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0" name="椭圆 179"/>
          <p:cNvSpPr/>
          <p:nvPr/>
        </p:nvSpPr>
        <p:spPr>
          <a:xfrm>
            <a:off x="11522671" y="1726533"/>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1" name="椭圆 180"/>
          <p:cNvSpPr/>
          <p:nvPr/>
        </p:nvSpPr>
        <p:spPr>
          <a:xfrm>
            <a:off x="7324588" y="1748430"/>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2" name="椭圆 181"/>
          <p:cNvSpPr/>
          <p:nvPr/>
        </p:nvSpPr>
        <p:spPr>
          <a:xfrm>
            <a:off x="10367998" y="5511260"/>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3" name="椭圆 182"/>
          <p:cNvSpPr/>
          <p:nvPr/>
        </p:nvSpPr>
        <p:spPr>
          <a:xfrm>
            <a:off x="8762010" y="1898650"/>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4" name="椭圆 183"/>
          <p:cNvSpPr/>
          <p:nvPr/>
        </p:nvSpPr>
        <p:spPr>
          <a:xfrm>
            <a:off x="10524831" y="5403306"/>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5" name="椭圆 184"/>
          <p:cNvSpPr/>
          <p:nvPr/>
        </p:nvSpPr>
        <p:spPr>
          <a:xfrm>
            <a:off x="11350779" y="2646665"/>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6" name="椭圆 185"/>
          <p:cNvSpPr/>
          <p:nvPr/>
        </p:nvSpPr>
        <p:spPr>
          <a:xfrm>
            <a:off x="7528539" y="1998666"/>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7" name="椭圆 186"/>
          <p:cNvSpPr/>
          <p:nvPr/>
        </p:nvSpPr>
        <p:spPr>
          <a:xfrm>
            <a:off x="5889529" y="664935"/>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8" name="椭圆 187"/>
          <p:cNvSpPr/>
          <p:nvPr/>
        </p:nvSpPr>
        <p:spPr>
          <a:xfrm>
            <a:off x="8774886" y="109305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9" name="椭圆 188"/>
          <p:cNvSpPr/>
          <p:nvPr/>
        </p:nvSpPr>
        <p:spPr>
          <a:xfrm>
            <a:off x="10689390" y="3429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0" name="椭圆 189"/>
          <p:cNvSpPr/>
          <p:nvPr/>
        </p:nvSpPr>
        <p:spPr>
          <a:xfrm>
            <a:off x="6956750" y="391814"/>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1" name="椭圆 190"/>
          <p:cNvSpPr/>
          <p:nvPr/>
        </p:nvSpPr>
        <p:spPr>
          <a:xfrm>
            <a:off x="7724490" y="361986"/>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2" name="椭圆 191"/>
          <p:cNvSpPr/>
          <p:nvPr/>
        </p:nvSpPr>
        <p:spPr>
          <a:xfrm>
            <a:off x="7619593" y="684571"/>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3" name="椭圆 192"/>
          <p:cNvSpPr/>
          <p:nvPr/>
        </p:nvSpPr>
        <p:spPr>
          <a:xfrm>
            <a:off x="8708074" y="3016058"/>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4" name="椭圆 193"/>
          <p:cNvSpPr/>
          <p:nvPr/>
        </p:nvSpPr>
        <p:spPr>
          <a:xfrm>
            <a:off x="10949544" y="3947016"/>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5" name="椭圆 194"/>
          <p:cNvSpPr/>
          <p:nvPr/>
        </p:nvSpPr>
        <p:spPr>
          <a:xfrm>
            <a:off x="10187745" y="1361621"/>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6" name="椭圆 195"/>
          <p:cNvSpPr/>
          <p:nvPr/>
        </p:nvSpPr>
        <p:spPr>
          <a:xfrm>
            <a:off x="8231867" y="392375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7" name="椭圆 196"/>
          <p:cNvSpPr/>
          <p:nvPr/>
        </p:nvSpPr>
        <p:spPr>
          <a:xfrm>
            <a:off x="9648594" y="332014"/>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8" name="椭圆 197"/>
          <p:cNvSpPr/>
          <p:nvPr/>
        </p:nvSpPr>
        <p:spPr>
          <a:xfrm>
            <a:off x="8993256" y="2233517"/>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9" name="椭圆 198"/>
          <p:cNvSpPr/>
          <p:nvPr/>
        </p:nvSpPr>
        <p:spPr>
          <a:xfrm>
            <a:off x="9916656" y="1782541"/>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0" name="椭圆 199"/>
          <p:cNvSpPr/>
          <p:nvPr/>
        </p:nvSpPr>
        <p:spPr>
          <a:xfrm>
            <a:off x="9941278" y="1619404"/>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1" name="椭圆 200"/>
          <p:cNvSpPr/>
          <p:nvPr/>
        </p:nvSpPr>
        <p:spPr>
          <a:xfrm>
            <a:off x="6718524" y="339731"/>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2" name="椭圆 201"/>
          <p:cNvSpPr/>
          <p:nvPr/>
        </p:nvSpPr>
        <p:spPr>
          <a:xfrm>
            <a:off x="8702444" y="2679839"/>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3" name="椭圆 202"/>
          <p:cNvSpPr/>
          <p:nvPr/>
        </p:nvSpPr>
        <p:spPr>
          <a:xfrm>
            <a:off x="11676771" y="2360281"/>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4" name="椭圆 203"/>
          <p:cNvSpPr/>
          <p:nvPr/>
        </p:nvSpPr>
        <p:spPr>
          <a:xfrm>
            <a:off x="11270728" y="2141212"/>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5" name="椭圆 204"/>
          <p:cNvSpPr/>
          <p:nvPr/>
        </p:nvSpPr>
        <p:spPr>
          <a:xfrm>
            <a:off x="10025060" y="3650482"/>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6" name="椭圆 205"/>
          <p:cNvSpPr/>
          <p:nvPr/>
        </p:nvSpPr>
        <p:spPr>
          <a:xfrm>
            <a:off x="7681523" y="524059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7" name="椭圆 206"/>
          <p:cNvSpPr/>
          <p:nvPr/>
        </p:nvSpPr>
        <p:spPr>
          <a:xfrm>
            <a:off x="10611593" y="2539219"/>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8" name="椭圆 207"/>
          <p:cNvSpPr/>
          <p:nvPr/>
        </p:nvSpPr>
        <p:spPr>
          <a:xfrm>
            <a:off x="9429697" y="1782684"/>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9" name="椭圆 208"/>
          <p:cNvSpPr/>
          <p:nvPr/>
        </p:nvSpPr>
        <p:spPr>
          <a:xfrm>
            <a:off x="6153098" y="1945648"/>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0" name="椭圆 209"/>
          <p:cNvSpPr/>
          <p:nvPr/>
        </p:nvSpPr>
        <p:spPr>
          <a:xfrm>
            <a:off x="6297334" y="5058751"/>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1" name="椭圆 210"/>
          <p:cNvSpPr/>
          <p:nvPr/>
        </p:nvSpPr>
        <p:spPr>
          <a:xfrm>
            <a:off x="10198907" y="296102"/>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2" name="椭圆 211"/>
          <p:cNvSpPr/>
          <p:nvPr/>
        </p:nvSpPr>
        <p:spPr>
          <a:xfrm>
            <a:off x="9302609" y="313486"/>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3" name="椭圆 212"/>
          <p:cNvSpPr/>
          <p:nvPr/>
        </p:nvSpPr>
        <p:spPr>
          <a:xfrm>
            <a:off x="9171932" y="2412146"/>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4" name="椭圆 213"/>
          <p:cNvSpPr/>
          <p:nvPr/>
        </p:nvSpPr>
        <p:spPr>
          <a:xfrm>
            <a:off x="10719518" y="2503768"/>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5" name="椭圆 214"/>
          <p:cNvSpPr/>
          <p:nvPr/>
        </p:nvSpPr>
        <p:spPr>
          <a:xfrm>
            <a:off x="10656907" y="3076227"/>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6" name="椭圆 215"/>
          <p:cNvSpPr/>
          <p:nvPr/>
        </p:nvSpPr>
        <p:spPr>
          <a:xfrm>
            <a:off x="7923735" y="2107075"/>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7" name="椭圆 216"/>
          <p:cNvSpPr/>
          <p:nvPr/>
        </p:nvSpPr>
        <p:spPr>
          <a:xfrm>
            <a:off x="9846877" y="676266"/>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8" name="椭圆 217"/>
          <p:cNvSpPr/>
          <p:nvPr/>
        </p:nvSpPr>
        <p:spPr>
          <a:xfrm>
            <a:off x="11411699" y="945933"/>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9" name="椭圆 218"/>
          <p:cNvSpPr/>
          <p:nvPr/>
        </p:nvSpPr>
        <p:spPr>
          <a:xfrm>
            <a:off x="5763000" y="3882886"/>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0" name="椭圆 219"/>
          <p:cNvSpPr/>
          <p:nvPr/>
        </p:nvSpPr>
        <p:spPr>
          <a:xfrm>
            <a:off x="9166753" y="1970219"/>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1" name="椭圆 220"/>
          <p:cNvSpPr/>
          <p:nvPr/>
        </p:nvSpPr>
        <p:spPr>
          <a:xfrm>
            <a:off x="4493959" y="835312"/>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2" name="椭圆 221"/>
          <p:cNvSpPr/>
          <p:nvPr/>
        </p:nvSpPr>
        <p:spPr>
          <a:xfrm>
            <a:off x="10319052" y="2929084"/>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3" name="椭圆 222"/>
          <p:cNvSpPr/>
          <p:nvPr/>
        </p:nvSpPr>
        <p:spPr>
          <a:xfrm>
            <a:off x="6708407" y="126623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4" name="椭圆 223"/>
          <p:cNvSpPr/>
          <p:nvPr/>
        </p:nvSpPr>
        <p:spPr>
          <a:xfrm>
            <a:off x="11653932" y="3717447"/>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5" name="椭圆 224"/>
          <p:cNvSpPr/>
          <p:nvPr/>
        </p:nvSpPr>
        <p:spPr>
          <a:xfrm>
            <a:off x="10215737" y="4918083"/>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6" name="椭圆 225"/>
          <p:cNvSpPr/>
          <p:nvPr/>
        </p:nvSpPr>
        <p:spPr>
          <a:xfrm>
            <a:off x="8742512" y="279718"/>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7" name="椭圆 226"/>
          <p:cNvSpPr/>
          <p:nvPr/>
        </p:nvSpPr>
        <p:spPr>
          <a:xfrm>
            <a:off x="8088291" y="1603843"/>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8" name="椭圆 227"/>
          <p:cNvSpPr/>
          <p:nvPr/>
        </p:nvSpPr>
        <p:spPr>
          <a:xfrm>
            <a:off x="9806622" y="2663027"/>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9" name="椭圆 228"/>
          <p:cNvSpPr/>
          <p:nvPr/>
        </p:nvSpPr>
        <p:spPr>
          <a:xfrm>
            <a:off x="10011279" y="4586872"/>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0" name="椭圆 229"/>
          <p:cNvSpPr/>
          <p:nvPr/>
        </p:nvSpPr>
        <p:spPr>
          <a:xfrm>
            <a:off x="11620531" y="250371"/>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1" name="椭圆 230"/>
          <p:cNvSpPr/>
          <p:nvPr/>
        </p:nvSpPr>
        <p:spPr>
          <a:xfrm>
            <a:off x="11082665" y="0"/>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2" name="椭圆 231"/>
          <p:cNvSpPr/>
          <p:nvPr/>
        </p:nvSpPr>
        <p:spPr>
          <a:xfrm>
            <a:off x="11818462" y="979729"/>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3" name="椭圆 232"/>
          <p:cNvSpPr/>
          <p:nvPr/>
        </p:nvSpPr>
        <p:spPr>
          <a:xfrm>
            <a:off x="11779058" y="24790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4" name="椭圆 233"/>
          <p:cNvSpPr/>
          <p:nvPr/>
        </p:nvSpPr>
        <p:spPr>
          <a:xfrm>
            <a:off x="11971702" y="1342586"/>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5" name="椭圆 234"/>
          <p:cNvSpPr/>
          <p:nvPr/>
        </p:nvSpPr>
        <p:spPr>
          <a:xfrm>
            <a:off x="10744979" y="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6" name="椭圆 235"/>
          <p:cNvSpPr/>
          <p:nvPr/>
        </p:nvSpPr>
        <p:spPr>
          <a:xfrm>
            <a:off x="11985529" y="360135"/>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7" name="椭圆 236"/>
          <p:cNvSpPr/>
          <p:nvPr/>
        </p:nvSpPr>
        <p:spPr>
          <a:xfrm>
            <a:off x="11779058" y="42418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8" name="椭圆 237"/>
          <p:cNvSpPr/>
          <p:nvPr/>
        </p:nvSpPr>
        <p:spPr>
          <a:xfrm>
            <a:off x="11732455" y="3297362"/>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9" name="椭圆 238"/>
          <p:cNvSpPr/>
          <p:nvPr/>
        </p:nvSpPr>
        <p:spPr>
          <a:xfrm>
            <a:off x="11677724" y="2057305"/>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4" name="图片 3" descr="图片包含 文字, 地图&#10;&#10;已生成极高可信度的说明"/>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379083" y="-2422128"/>
            <a:ext cx="7376096" cy="12182463"/>
          </a:xfrm>
          <a:prstGeom prst="rect">
            <a:avLst/>
          </a:prstGeom>
        </p:spPr>
      </p:pic>
      <p:sp>
        <p:nvSpPr>
          <p:cNvPr id="7" name="矩形 6"/>
          <p:cNvSpPr/>
          <p:nvPr/>
        </p:nvSpPr>
        <p:spPr>
          <a:xfrm>
            <a:off x="1106051" y="1270929"/>
            <a:ext cx="6895099" cy="5440820"/>
          </a:xfrm>
          <a:prstGeom prst="rect">
            <a:avLst/>
          </a:prstGeom>
          <a:solidFill>
            <a:srgbClr val="BBE3D8"/>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0" name="图片 239" descr="图片包含 文字, 地图&#10;&#10;已生成极高可信度的说明"/>
          <p:cNvPicPr>
            <a:picLocks noChangeAspect="1"/>
          </p:cNvPicPr>
          <p:nvPr/>
        </p:nvPicPr>
        <p:blipFill rotWithShape="1">
          <a:blip r:embed="rId2">
            <a:clrChange>
              <a:clrFrom>
                <a:srgbClr val="BBE3D8"/>
              </a:clrFrom>
              <a:clrTo>
                <a:srgbClr val="BBE3D8">
                  <a:alpha val="0"/>
                </a:srgbClr>
              </a:clrTo>
            </a:clrChange>
            <a:extLst>
              <a:ext uri="{28A0092B-C50C-407E-A947-70E740481C1C}">
                <a14:useLocalDpi xmlns:a14="http://schemas.microsoft.com/office/drawing/2010/main" val="0"/>
              </a:ext>
            </a:extLst>
          </a:blip>
          <a:srcRect l="17147" t="10250" r="16825" b="36903"/>
          <a:stretch>
            <a:fillRect/>
          </a:stretch>
        </p:blipFill>
        <p:spPr>
          <a:xfrm rot="16200000">
            <a:off x="3202632" y="401156"/>
            <a:ext cx="6033304" cy="6438139"/>
          </a:xfrm>
          <a:prstGeom prst="rect">
            <a:avLst/>
          </a:prstGeom>
        </p:spPr>
      </p:pic>
      <p:sp>
        <p:nvSpPr>
          <p:cNvPr id="241" name="文本框 240"/>
          <p:cNvSpPr txBox="1"/>
          <p:nvPr/>
        </p:nvSpPr>
        <p:spPr>
          <a:xfrm>
            <a:off x="4728610" y="2474641"/>
            <a:ext cx="2631440" cy="1568450"/>
          </a:xfrm>
          <a:prstGeom prst="rect">
            <a:avLst/>
          </a:prstGeom>
          <a:noFill/>
        </p:spPr>
        <p:txBody>
          <a:bodyPr wrap="none" rtlCol="0">
            <a:spAutoFit/>
          </a:bodyPr>
          <a:lstStyle/>
          <a:p>
            <a:pPr algn="ctr"/>
            <a:r>
              <a:rPr lang="zh-CN" altLang="en-US" sz="4800" b="1" dirty="0">
                <a:solidFill>
                  <a:srgbClr val="688F65"/>
                </a:solidFill>
                <a:latin typeface="方正静蕾简体" panose="02000000000000000000" pitchFamily="2" charset="-122"/>
                <a:ea typeface="方正静蕾简体" panose="02000000000000000000" pitchFamily="2" charset="-122"/>
                <a:cs typeface="+mn-ea"/>
                <a:sym typeface="+mn-lt"/>
              </a:rPr>
              <a:t>守护生命</a:t>
            </a:r>
            <a:endParaRPr lang="en-US" altLang="zh-CN" sz="4800" b="1" dirty="0">
              <a:solidFill>
                <a:srgbClr val="688F65"/>
              </a:solidFill>
              <a:latin typeface="方正静蕾简体" panose="02000000000000000000" pitchFamily="2" charset="-122"/>
              <a:ea typeface="方正静蕾简体" panose="02000000000000000000" pitchFamily="2" charset="-122"/>
              <a:cs typeface="+mn-ea"/>
              <a:sym typeface="+mn-lt"/>
            </a:endParaRPr>
          </a:p>
          <a:p>
            <a:pPr algn="ctr"/>
            <a:endParaRPr lang="zh-CN" altLang="en-US" sz="4800" b="1" dirty="0">
              <a:solidFill>
                <a:srgbClr val="688F65"/>
              </a:solidFill>
              <a:latin typeface="方正静蕾简体" panose="02000000000000000000" pitchFamily="2" charset="-122"/>
              <a:ea typeface="方正静蕾简体" panose="02000000000000000000" pitchFamily="2" charset="-122"/>
              <a:cs typeface="+mn-ea"/>
              <a:sym typeface="+mn-lt"/>
            </a:endParaRPr>
          </a:p>
        </p:txBody>
      </p:sp>
      <p:grpSp>
        <p:nvGrpSpPr>
          <p:cNvPr id="242" name="组合 241"/>
          <p:cNvGrpSpPr/>
          <p:nvPr/>
        </p:nvGrpSpPr>
        <p:grpSpPr>
          <a:xfrm>
            <a:off x="4345473" y="4639653"/>
            <a:ext cx="1026160" cy="276999"/>
            <a:chOff x="3727391" y="4764043"/>
            <a:chExt cx="1447800" cy="410103"/>
          </a:xfrm>
        </p:grpSpPr>
        <p:sp>
          <p:nvSpPr>
            <p:cNvPr id="243" name="矩形: 圆角 242"/>
            <p:cNvSpPr/>
            <p:nvPr/>
          </p:nvSpPr>
          <p:spPr>
            <a:xfrm>
              <a:off x="3727391" y="4795912"/>
              <a:ext cx="1447800" cy="342901"/>
            </a:xfrm>
            <a:prstGeom prst="roundRect">
              <a:avLst>
                <a:gd name="adj" fmla="val 50000"/>
              </a:avLst>
            </a:prstGeom>
            <a:solidFill>
              <a:srgbClr val="BBE3D8"/>
            </a:solid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cs typeface="+mn-ea"/>
                <a:sym typeface="+mn-lt"/>
              </a:endParaRPr>
            </a:p>
          </p:txBody>
        </p:sp>
        <p:sp>
          <p:nvSpPr>
            <p:cNvPr id="244" name="文本框 243"/>
            <p:cNvSpPr txBox="1"/>
            <p:nvPr/>
          </p:nvSpPr>
          <p:spPr>
            <a:xfrm>
              <a:off x="3930492" y="4764043"/>
              <a:ext cx="1176340" cy="410103"/>
            </a:xfrm>
            <a:prstGeom prst="rect">
              <a:avLst/>
            </a:prstGeom>
            <a:noFill/>
            <a:ln>
              <a:noFill/>
            </a:ln>
          </p:spPr>
          <p:txBody>
            <a:bodyPr wrap="square" rtlCol="0">
              <a:spAutoFit/>
              <a:scene3d>
                <a:camera prst="orthographicFront"/>
                <a:lightRig rig="threePt" dir="t"/>
              </a:scene3d>
              <a:sp3d contourW="12700"/>
            </a:bodyPr>
            <a:lstStyle/>
            <a:p>
              <a:pPr algn="ctr"/>
              <a:r>
                <a:rPr lang="zh-CN" altLang="en-US" sz="1200" dirty="0">
                  <a:solidFill>
                    <a:schemeClr val="tx1">
                      <a:lumMod val="75000"/>
                      <a:lumOff val="25000"/>
                    </a:schemeClr>
                  </a:solidFill>
                  <a:cs typeface="+mn-ea"/>
                  <a:sym typeface="+mn-lt"/>
                </a:rPr>
                <a:t>授课人：</a:t>
              </a:r>
              <a:endParaRPr lang="zh-CN" altLang="en-US" sz="1200" dirty="0">
                <a:solidFill>
                  <a:schemeClr val="tx1">
                    <a:lumMod val="75000"/>
                    <a:lumOff val="25000"/>
                  </a:schemeClr>
                </a:solidFill>
                <a:cs typeface="+mn-ea"/>
                <a:sym typeface="+mn-lt"/>
              </a:endParaRPr>
            </a:p>
          </p:txBody>
        </p:sp>
      </p:grpSp>
      <p:grpSp>
        <p:nvGrpSpPr>
          <p:cNvPr id="245" name="组合 244"/>
          <p:cNvGrpSpPr/>
          <p:nvPr/>
        </p:nvGrpSpPr>
        <p:grpSpPr>
          <a:xfrm>
            <a:off x="5555842" y="4624131"/>
            <a:ext cx="1026160" cy="275590"/>
            <a:chOff x="5369282" y="4622738"/>
            <a:chExt cx="1447800" cy="408017"/>
          </a:xfrm>
        </p:grpSpPr>
        <p:sp>
          <p:nvSpPr>
            <p:cNvPr id="246" name="矩形: 圆角 245"/>
            <p:cNvSpPr/>
            <p:nvPr/>
          </p:nvSpPr>
          <p:spPr>
            <a:xfrm>
              <a:off x="5369282" y="4658532"/>
              <a:ext cx="1447800" cy="342899"/>
            </a:xfrm>
            <a:prstGeom prst="roundRect">
              <a:avLst>
                <a:gd name="adj" fmla="val 50000"/>
              </a:avLst>
            </a:prstGeom>
            <a:solidFill>
              <a:srgbClr val="839D73"/>
            </a:solid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cs typeface="+mn-ea"/>
                <a:sym typeface="+mn-lt"/>
              </a:endParaRPr>
            </a:p>
          </p:txBody>
        </p:sp>
        <p:sp>
          <p:nvSpPr>
            <p:cNvPr id="247" name="文本框 246"/>
            <p:cNvSpPr txBox="1"/>
            <p:nvPr/>
          </p:nvSpPr>
          <p:spPr>
            <a:xfrm>
              <a:off x="5449830" y="4622738"/>
              <a:ext cx="1251744" cy="408017"/>
            </a:xfrm>
            <a:prstGeom prst="rect">
              <a:avLst/>
            </a:prstGeom>
            <a:noFill/>
            <a:ln>
              <a:noFill/>
            </a:ln>
          </p:spPr>
          <p:txBody>
            <a:bodyPr wrap="square" rtlCol="0">
              <a:spAutoFit/>
              <a:scene3d>
                <a:camera prst="orthographicFront"/>
                <a:lightRig rig="threePt" dir="t"/>
              </a:scene3d>
              <a:sp3d contourW="12700"/>
            </a:bodyPr>
            <a:lstStyle/>
            <a:p>
              <a:pPr algn="ctr"/>
              <a:endParaRPr lang="zh-CN" altLang="en-US" sz="1200" dirty="0">
                <a:solidFill>
                  <a:schemeClr val="bg1"/>
                </a:solidFill>
                <a:cs typeface="+mn-ea"/>
                <a:sym typeface="+mn-lt"/>
              </a:endParaRPr>
            </a:p>
          </p:txBody>
        </p:sp>
      </p:grpSp>
      <p:grpSp>
        <p:nvGrpSpPr>
          <p:cNvPr id="248" name="组合 247"/>
          <p:cNvGrpSpPr/>
          <p:nvPr/>
        </p:nvGrpSpPr>
        <p:grpSpPr>
          <a:xfrm>
            <a:off x="6776929" y="4625219"/>
            <a:ext cx="1026160" cy="276999"/>
            <a:chOff x="7061200" y="4203314"/>
            <a:chExt cx="1447800" cy="410103"/>
          </a:xfrm>
        </p:grpSpPr>
        <p:sp>
          <p:nvSpPr>
            <p:cNvPr id="249" name="矩形: 圆角 248"/>
            <p:cNvSpPr/>
            <p:nvPr/>
          </p:nvSpPr>
          <p:spPr>
            <a:xfrm>
              <a:off x="7061200" y="4243151"/>
              <a:ext cx="1447800" cy="342900"/>
            </a:xfrm>
            <a:prstGeom prst="roundRect">
              <a:avLst>
                <a:gd name="adj" fmla="val 50000"/>
              </a:avLst>
            </a:prstGeom>
            <a:solidFill>
              <a:srgbClr val="BBE3D8"/>
            </a:solid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cs typeface="+mn-ea"/>
                <a:sym typeface="+mn-lt"/>
              </a:endParaRPr>
            </a:p>
          </p:txBody>
        </p:sp>
        <p:sp>
          <p:nvSpPr>
            <p:cNvPr id="250" name="文本框 249"/>
            <p:cNvSpPr txBox="1"/>
            <p:nvPr/>
          </p:nvSpPr>
          <p:spPr>
            <a:xfrm>
              <a:off x="7196932" y="4203314"/>
              <a:ext cx="1176338" cy="410103"/>
            </a:xfrm>
            <a:prstGeom prst="rect">
              <a:avLst/>
            </a:prstGeom>
            <a:noFill/>
            <a:ln>
              <a:noFill/>
            </a:ln>
          </p:spPr>
          <p:txBody>
            <a:bodyPr wrap="square" rtlCol="0">
              <a:spAutoFit/>
              <a:scene3d>
                <a:camera prst="orthographicFront"/>
                <a:lightRig rig="threePt" dir="t"/>
              </a:scene3d>
              <a:sp3d contourW="12700"/>
            </a:bodyPr>
            <a:lstStyle/>
            <a:p>
              <a:pPr algn="ctr"/>
              <a:r>
                <a:rPr lang="zh-CN" altLang="en-US" sz="1200" dirty="0">
                  <a:solidFill>
                    <a:schemeClr val="tx1">
                      <a:lumMod val="75000"/>
                      <a:lumOff val="25000"/>
                    </a:schemeClr>
                  </a:solidFill>
                  <a:cs typeface="+mn-ea"/>
                  <a:sym typeface="+mn-lt"/>
                </a:rPr>
                <a:t>吴钰</a:t>
              </a:r>
              <a:endParaRPr lang="zh-CN" altLang="en-US" sz="1200" dirty="0">
                <a:solidFill>
                  <a:schemeClr val="tx1">
                    <a:lumMod val="75000"/>
                    <a:lumOff val="25000"/>
                  </a:schemeClr>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241"/>
                                        </p:tgtEl>
                                        <p:attrNameLst>
                                          <p:attrName>style.visibility</p:attrName>
                                        </p:attrNameLst>
                                      </p:cBhvr>
                                      <p:to>
                                        <p:strVal val="visible"/>
                                      </p:to>
                                    </p:set>
                                    <p:anim by="(-#ppt_w*2)" calcmode="lin" valueType="num">
                                      <p:cBhvr rctx="PPT">
                                        <p:cTn id="7" dur="500" autoRev="1" fill="hold">
                                          <p:stCondLst>
                                            <p:cond delay="0"/>
                                          </p:stCondLst>
                                        </p:cTn>
                                        <p:tgtEl>
                                          <p:spTgt spid="241"/>
                                        </p:tgtEl>
                                        <p:attrNameLst>
                                          <p:attrName>ppt_w</p:attrName>
                                        </p:attrNameLst>
                                      </p:cBhvr>
                                    </p:anim>
                                    <p:anim by="(#ppt_w*0.50)" calcmode="lin" valueType="num">
                                      <p:cBhvr>
                                        <p:cTn id="8" dur="500" decel="50000" autoRev="1" fill="hold">
                                          <p:stCondLst>
                                            <p:cond delay="0"/>
                                          </p:stCondLst>
                                        </p:cTn>
                                        <p:tgtEl>
                                          <p:spTgt spid="241"/>
                                        </p:tgtEl>
                                        <p:attrNameLst>
                                          <p:attrName>ppt_x</p:attrName>
                                        </p:attrNameLst>
                                      </p:cBhvr>
                                    </p:anim>
                                    <p:anim from="(-#ppt_h/2)" to="(#ppt_y)" calcmode="lin" valueType="num">
                                      <p:cBhvr>
                                        <p:cTn id="9" dur="1000" fill="hold">
                                          <p:stCondLst>
                                            <p:cond delay="0"/>
                                          </p:stCondLst>
                                        </p:cTn>
                                        <p:tgtEl>
                                          <p:spTgt spid="241"/>
                                        </p:tgtEl>
                                        <p:attrNameLst>
                                          <p:attrName>ppt_y</p:attrName>
                                        </p:attrNameLst>
                                      </p:cBhvr>
                                    </p:anim>
                                    <p:animRot by="21600000">
                                      <p:cBhvr>
                                        <p:cTn id="10" dur="1000" fill="hold">
                                          <p:stCondLst>
                                            <p:cond delay="0"/>
                                          </p:stCondLst>
                                        </p:cTn>
                                        <p:tgtEl>
                                          <p:spTgt spid="241"/>
                                        </p:tgtEl>
                                        <p:attrNameLst>
                                          <p:attrName>r</p:attrName>
                                        </p:attrNameLst>
                                      </p:cBhvr>
                                    </p:animRot>
                                  </p:childTnLst>
                                </p:cTn>
                              </p:par>
                            </p:childTnLst>
                          </p:cTn>
                        </p:par>
                        <p:par>
                          <p:cTn id="11" fill="hold">
                            <p:stCondLst>
                              <p:cond delay="0"/>
                            </p:stCondLst>
                            <p:childTnLst>
                              <p:par>
                                <p:cTn id="12" presetID="52" presetClass="entr" presetSubtype="0" fill="hold" nodeType="afterEffect">
                                  <p:stCondLst>
                                    <p:cond delay="0"/>
                                  </p:stCondLst>
                                  <p:childTnLst>
                                    <p:set>
                                      <p:cBhvr>
                                        <p:cTn id="13" dur="1" fill="hold">
                                          <p:stCondLst>
                                            <p:cond delay="0"/>
                                          </p:stCondLst>
                                        </p:cTn>
                                        <p:tgtEl>
                                          <p:spTgt spid="242"/>
                                        </p:tgtEl>
                                        <p:attrNameLst>
                                          <p:attrName>style.visibility</p:attrName>
                                        </p:attrNameLst>
                                      </p:cBhvr>
                                      <p:to>
                                        <p:strVal val="visible"/>
                                      </p:to>
                                    </p:set>
                                    <p:animScale>
                                      <p:cBhvr>
                                        <p:cTn id="14" dur="1000" decel="50000" fill="hold">
                                          <p:stCondLst>
                                            <p:cond delay="0"/>
                                          </p:stCondLst>
                                        </p:cTn>
                                        <p:tgtEl>
                                          <p:spTgt spid="24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242"/>
                                        </p:tgtEl>
                                        <p:attrNameLst>
                                          <p:attrName>ppt_x</p:attrName>
                                          <p:attrName>ppt_y</p:attrName>
                                        </p:attrNameLst>
                                      </p:cBhvr>
                                    </p:animMotion>
                                    <p:animEffect transition="in" filter="fade">
                                      <p:cBhvr>
                                        <p:cTn id="16" dur="1000"/>
                                        <p:tgtEl>
                                          <p:spTgt spid="242"/>
                                        </p:tgtEl>
                                      </p:cBhvr>
                                    </p:animEffect>
                                  </p:childTnLst>
                                </p:cTn>
                              </p:par>
                              <p:par>
                                <p:cTn id="17" presetID="52" presetClass="entr" presetSubtype="0" fill="hold" nodeType="withEffect">
                                  <p:stCondLst>
                                    <p:cond delay="250"/>
                                  </p:stCondLst>
                                  <p:childTnLst>
                                    <p:set>
                                      <p:cBhvr>
                                        <p:cTn id="18" dur="1" fill="hold">
                                          <p:stCondLst>
                                            <p:cond delay="0"/>
                                          </p:stCondLst>
                                        </p:cTn>
                                        <p:tgtEl>
                                          <p:spTgt spid="245"/>
                                        </p:tgtEl>
                                        <p:attrNameLst>
                                          <p:attrName>style.visibility</p:attrName>
                                        </p:attrNameLst>
                                      </p:cBhvr>
                                      <p:to>
                                        <p:strVal val="visible"/>
                                      </p:to>
                                    </p:set>
                                    <p:animScale>
                                      <p:cBhvr>
                                        <p:cTn id="19" dur="1000" decel="50000" fill="hold">
                                          <p:stCondLst>
                                            <p:cond delay="0"/>
                                          </p:stCondLst>
                                        </p:cTn>
                                        <p:tgtEl>
                                          <p:spTgt spid="24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245"/>
                                        </p:tgtEl>
                                        <p:attrNameLst>
                                          <p:attrName>ppt_x</p:attrName>
                                          <p:attrName>ppt_y</p:attrName>
                                        </p:attrNameLst>
                                      </p:cBhvr>
                                    </p:animMotion>
                                    <p:animEffect transition="in" filter="fade">
                                      <p:cBhvr>
                                        <p:cTn id="21" dur="1000"/>
                                        <p:tgtEl>
                                          <p:spTgt spid="245"/>
                                        </p:tgtEl>
                                      </p:cBhvr>
                                    </p:animEffect>
                                  </p:childTnLst>
                                </p:cTn>
                              </p:par>
                              <p:par>
                                <p:cTn id="22" presetID="52" presetClass="entr" presetSubtype="0" fill="hold" nodeType="withEffect">
                                  <p:stCondLst>
                                    <p:cond delay="500"/>
                                  </p:stCondLst>
                                  <p:childTnLst>
                                    <p:set>
                                      <p:cBhvr>
                                        <p:cTn id="23" dur="1" fill="hold">
                                          <p:stCondLst>
                                            <p:cond delay="0"/>
                                          </p:stCondLst>
                                        </p:cTn>
                                        <p:tgtEl>
                                          <p:spTgt spid="248"/>
                                        </p:tgtEl>
                                        <p:attrNameLst>
                                          <p:attrName>style.visibility</p:attrName>
                                        </p:attrNameLst>
                                      </p:cBhvr>
                                      <p:to>
                                        <p:strVal val="visible"/>
                                      </p:to>
                                    </p:set>
                                    <p:animScale>
                                      <p:cBhvr>
                                        <p:cTn id="24" dur="1000" decel="50000" fill="hold">
                                          <p:stCondLst>
                                            <p:cond delay="0"/>
                                          </p:stCondLst>
                                        </p:cTn>
                                        <p:tgtEl>
                                          <p:spTgt spid="24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248"/>
                                        </p:tgtEl>
                                        <p:attrNameLst>
                                          <p:attrName>ppt_x</p:attrName>
                                          <p:attrName>ppt_y</p:attrName>
                                        </p:attrNameLst>
                                      </p:cBhvr>
                                    </p:animMotion>
                                    <p:animEffect transition="in" filter="fade">
                                      <p:cBhvr>
                                        <p:cTn id="26" dur="1000"/>
                                        <p:tgtEl>
                                          <p:spTgt spid="248"/>
                                        </p:tgtEl>
                                      </p:cBhvr>
                                    </p:animEffect>
                                  </p:childTnLst>
                                </p:cTn>
                              </p:par>
                            </p:childTnLst>
                          </p:cTn>
                        </p:par>
                        <p:par>
                          <p:cTn id="27" fill="hold">
                            <p:stCondLst>
                              <p:cond delay="1000"/>
                            </p:stCondLst>
                            <p:childTnLst>
                              <p:par>
                                <p:cTn id="28" presetID="37" presetClass="entr" presetSubtype="0" fill="hold" grpId="0" nodeType="afterEffect">
                                  <p:stCondLst>
                                    <p:cond delay="0"/>
                                  </p:stCondLst>
                                  <p:childTnLst>
                                    <p:set>
                                      <p:cBhvr>
                                        <p:cTn id="29" dur="1" fill="hold">
                                          <p:stCondLst>
                                            <p:cond delay="0"/>
                                          </p:stCondLst>
                                        </p:cTn>
                                        <p:tgtEl>
                                          <p:spTgt spid="145"/>
                                        </p:tgtEl>
                                        <p:attrNameLst>
                                          <p:attrName>style.visibility</p:attrName>
                                        </p:attrNameLst>
                                      </p:cBhvr>
                                      <p:to>
                                        <p:strVal val="visible"/>
                                      </p:to>
                                    </p:set>
                                    <p:animEffect transition="in" filter="fade">
                                      <p:cBhvr>
                                        <p:cTn id="30" dur="1000"/>
                                        <p:tgtEl>
                                          <p:spTgt spid="145"/>
                                        </p:tgtEl>
                                      </p:cBhvr>
                                    </p:animEffect>
                                    <p:anim calcmode="lin" valueType="num">
                                      <p:cBhvr>
                                        <p:cTn id="31" dur="1000" fill="hold"/>
                                        <p:tgtEl>
                                          <p:spTgt spid="145"/>
                                        </p:tgtEl>
                                        <p:attrNameLst>
                                          <p:attrName>ppt_x</p:attrName>
                                        </p:attrNameLst>
                                      </p:cBhvr>
                                      <p:tavLst>
                                        <p:tav tm="0">
                                          <p:val>
                                            <p:strVal val="#ppt_x"/>
                                          </p:val>
                                        </p:tav>
                                        <p:tav tm="100000">
                                          <p:val>
                                            <p:strVal val="#ppt_x"/>
                                          </p:val>
                                        </p:tav>
                                      </p:tavLst>
                                    </p:anim>
                                    <p:anim calcmode="lin" valueType="num">
                                      <p:cBhvr>
                                        <p:cTn id="32" dur="900" decel="100000" fill="hold"/>
                                        <p:tgtEl>
                                          <p:spTgt spid="145"/>
                                        </p:tgtEl>
                                        <p:attrNameLst>
                                          <p:attrName>ppt_y</p:attrName>
                                        </p:attrNameLst>
                                      </p:cBhvr>
                                      <p:tavLst>
                                        <p:tav tm="0">
                                          <p:val>
                                            <p:strVal val="#ppt_y+1"/>
                                          </p:val>
                                        </p:tav>
                                        <p:tav tm="100000">
                                          <p:val>
                                            <p:strVal val="#ppt_y-.03"/>
                                          </p:val>
                                        </p:tav>
                                      </p:tavLst>
                                    </p:anim>
                                    <p:anim calcmode="lin" valueType="num">
                                      <p:cBhvr>
                                        <p:cTn id="33" dur="100" accel="100000" fill="hold">
                                          <p:stCondLst>
                                            <p:cond delay="900"/>
                                          </p:stCondLst>
                                        </p:cTn>
                                        <p:tgtEl>
                                          <p:spTgt spid="145"/>
                                        </p:tgtEl>
                                        <p:attrNameLst>
                                          <p:attrName>ppt_y</p:attrName>
                                        </p:attrNameLst>
                                      </p:cBhvr>
                                      <p:tavLst>
                                        <p:tav tm="0">
                                          <p:val>
                                            <p:strVal val="#ppt_y-.03"/>
                                          </p:val>
                                        </p:tav>
                                        <p:tav tm="100000">
                                          <p:val>
                                            <p:strVal val="#ppt_y"/>
                                          </p:val>
                                        </p:tav>
                                      </p:tavLst>
                                    </p:anim>
                                  </p:childTnLst>
                                </p:cTn>
                              </p:par>
                              <p:par>
                                <p:cTn id="34" presetID="37" presetClass="entr" presetSubtype="0" fill="hold" grpId="0" nodeType="withEffect">
                                  <p:stCondLst>
                                    <p:cond delay="0"/>
                                  </p:stCondLst>
                                  <p:childTnLst>
                                    <p:set>
                                      <p:cBhvr>
                                        <p:cTn id="35" dur="1" fill="hold">
                                          <p:stCondLst>
                                            <p:cond delay="0"/>
                                          </p:stCondLst>
                                        </p:cTn>
                                        <p:tgtEl>
                                          <p:spTgt spid="146"/>
                                        </p:tgtEl>
                                        <p:attrNameLst>
                                          <p:attrName>style.visibility</p:attrName>
                                        </p:attrNameLst>
                                      </p:cBhvr>
                                      <p:to>
                                        <p:strVal val="visible"/>
                                      </p:to>
                                    </p:set>
                                    <p:animEffect transition="in" filter="fade">
                                      <p:cBhvr>
                                        <p:cTn id="36" dur="1000"/>
                                        <p:tgtEl>
                                          <p:spTgt spid="146"/>
                                        </p:tgtEl>
                                      </p:cBhvr>
                                    </p:animEffect>
                                    <p:anim calcmode="lin" valueType="num">
                                      <p:cBhvr>
                                        <p:cTn id="37" dur="1000" fill="hold"/>
                                        <p:tgtEl>
                                          <p:spTgt spid="146"/>
                                        </p:tgtEl>
                                        <p:attrNameLst>
                                          <p:attrName>ppt_x</p:attrName>
                                        </p:attrNameLst>
                                      </p:cBhvr>
                                      <p:tavLst>
                                        <p:tav tm="0">
                                          <p:val>
                                            <p:strVal val="#ppt_x"/>
                                          </p:val>
                                        </p:tav>
                                        <p:tav tm="100000">
                                          <p:val>
                                            <p:strVal val="#ppt_x"/>
                                          </p:val>
                                        </p:tav>
                                      </p:tavLst>
                                    </p:anim>
                                    <p:anim calcmode="lin" valueType="num">
                                      <p:cBhvr>
                                        <p:cTn id="38" dur="900" decel="100000" fill="hold"/>
                                        <p:tgtEl>
                                          <p:spTgt spid="146"/>
                                        </p:tgtEl>
                                        <p:attrNameLst>
                                          <p:attrName>ppt_y</p:attrName>
                                        </p:attrNameLst>
                                      </p:cBhvr>
                                      <p:tavLst>
                                        <p:tav tm="0">
                                          <p:val>
                                            <p:strVal val="#ppt_y+1"/>
                                          </p:val>
                                        </p:tav>
                                        <p:tav tm="100000">
                                          <p:val>
                                            <p:strVal val="#ppt_y-.03"/>
                                          </p:val>
                                        </p:tav>
                                      </p:tavLst>
                                    </p:anim>
                                    <p:anim calcmode="lin" valueType="num">
                                      <p:cBhvr>
                                        <p:cTn id="39" dur="100" accel="100000" fill="hold">
                                          <p:stCondLst>
                                            <p:cond delay="900"/>
                                          </p:stCondLst>
                                        </p:cTn>
                                        <p:tgtEl>
                                          <p:spTgt spid="146"/>
                                        </p:tgtEl>
                                        <p:attrNameLst>
                                          <p:attrName>ppt_y</p:attrName>
                                        </p:attrNameLst>
                                      </p:cBhvr>
                                      <p:tavLst>
                                        <p:tav tm="0">
                                          <p:val>
                                            <p:strVal val="#ppt_y-.03"/>
                                          </p:val>
                                        </p:tav>
                                        <p:tav tm="100000">
                                          <p:val>
                                            <p:strVal val="#ppt_y"/>
                                          </p:val>
                                        </p:tav>
                                      </p:tavLst>
                                    </p:anim>
                                  </p:childTnLst>
                                </p:cTn>
                              </p:par>
                              <p:par>
                                <p:cTn id="40" presetID="53" presetClass="entr" presetSubtype="16" repeatCount="2000" fill="hold" grpId="0" nodeType="withEffect">
                                  <p:stCondLst>
                                    <p:cond delay="0"/>
                                  </p:stCondLst>
                                  <p:childTnLst>
                                    <p:set>
                                      <p:cBhvr>
                                        <p:cTn id="41" dur="1" fill="hold">
                                          <p:stCondLst>
                                            <p:cond delay="2000"/>
                                          </p:stCondLst>
                                        </p:cTn>
                                        <p:tgtEl>
                                          <p:spTgt spid="128"/>
                                        </p:tgtEl>
                                        <p:attrNameLst>
                                          <p:attrName>style.visibility</p:attrName>
                                        </p:attrNameLst>
                                      </p:cBhvr>
                                      <p:to>
                                        <p:strVal val="visible"/>
                                      </p:to>
                                    </p:set>
                                    <p:anim calcmode="lin" valueType="num">
                                      <p:cBhvr>
                                        <p:cTn id="42" dur="500" fill="hold">
                                          <p:stCondLst>
                                            <p:cond delay="2000"/>
                                          </p:stCondLst>
                                        </p:cTn>
                                        <p:tgtEl>
                                          <p:spTgt spid="128"/>
                                        </p:tgtEl>
                                        <p:attrNameLst>
                                          <p:attrName>ppt_w</p:attrName>
                                        </p:attrNameLst>
                                      </p:cBhvr>
                                      <p:tavLst>
                                        <p:tav tm="0">
                                          <p:val>
                                            <p:fltVal val="0"/>
                                          </p:val>
                                        </p:tav>
                                        <p:tav tm="100000">
                                          <p:val>
                                            <p:strVal val="#ppt_w"/>
                                          </p:val>
                                        </p:tav>
                                      </p:tavLst>
                                    </p:anim>
                                    <p:anim calcmode="lin" valueType="num">
                                      <p:cBhvr>
                                        <p:cTn id="43" dur="500" fill="hold">
                                          <p:stCondLst>
                                            <p:cond delay="2000"/>
                                          </p:stCondLst>
                                        </p:cTn>
                                        <p:tgtEl>
                                          <p:spTgt spid="128"/>
                                        </p:tgtEl>
                                        <p:attrNameLst>
                                          <p:attrName>ppt_h</p:attrName>
                                        </p:attrNameLst>
                                      </p:cBhvr>
                                      <p:tavLst>
                                        <p:tav tm="0">
                                          <p:val>
                                            <p:fltVal val="0"/>
                                          </p:val>
                                        </p:tav>
                                        <p:tav tm="100000">
                                          <p:val>
                                            <p:strVal val="#ppt_h"/>
                                          </p:val>
                                        </p:tav>
                                      </p:tavLst>
                                    </p:anim>
                                    <p:animEffect transition="in" filter="fade">
                                      <p:cBhvr>
                                        <p:cTn id="44" dur="500">
                                          <p:stCondLst>
                                            <p:cond delay="2000"/>
                                          </p:stCondLst>
                                        </p:cTn>
                                        <p:tgtEl>
                                          <p:spTgt spid="128"/>
                                        </p:tgtEl>
                                      </p:cBhvr>
                                    </p:animEffect>
                                    <p:anim to="" calcmode="lin" valueType="num">
                                      <p:cBhvr>
                                        <p:cTn id="45" dur="1500" fill="hold">
                                          <p:stCondLst>
                                            <p:cond delay="2500"/>
                                          </p:stCondLst>
                                        </p:cTn>
                                        <p:tgtEl>
                                          <p:spTgt spid="128"/>
                                        </p:tgtEl>
                                      </p:cBhvr>
                                    </p:anim>
                                  </p:childTnLst>
                                </p:cTn>
                              </p:par>
                              <p:par>
                                <p:cTn id="46" presetID="10" presetClass="entr" presetSubtype="0" repeatCount="indefinite" fill="hold" grpId="0" nodeType="withEffect">
                                  <p:stCondLst>
                                    <p:cond delay="0"/>
                                  </p:stCondLst>
                                  <p:childTnLst>
                                    <p:set>
                                      <p:cBhvr>
                                        <p:cTn id="47" dur="1" fill="hold">
                                          <p:stCondLst>
                                            <p:cond delay="0"/>
                                          </p:stCondLst>
                                        </p:cTn>
                                        <p:tgtEl>
                                          <p:spTgt spid="46"/>
                                        </p:tgtEl>
                                        <p:attrNameLst>
                                          <p:attrName>style.visibility</p:attrName>
                                        </p:attrNameLst>
                                      </p:cBhvr>
                                      <p:to>
                                        <p:strVal val="visible"/>
                                      </p:to>
                                    </p:set>
                                    <p:animEffect transition="out" filter="fade">
                                      <p:cBhvr additive="base">
                                        <p:cTn id="48" dur="316" fill="hold">
                                          <p:stCondLst>
                                            <p:cond delay="2213"/>
                                          </p:stCondLst>
                                        </p:cTn>
                                        <p:tgtEl>
                                          <p:spTgt spid="46"/>
                                        </p:tgtEl>
                                      </p:cBhvr>
                                    </p:animEffect>
                                    <p:animEffect transition="in" filter="fade">
                                      <p:cBhvr additive="base">
                                        <p:cTn id="49" dur="316" fill="hold">
                                          <p:stCondLst>
                                            <p:cond delay="0"/>
                                          </p:stCondLst>
                                        </p:cTn>
                                        <p:tgtEl>
                                          <p:spTgt spid="46"/>
                                        </p:tgtEl>
                                      </p:cBhvr>
                                    </p:animEffect>
                                    <p:set>
                                      <p:cBhvr additive="base">
                                        <p:cTn id="50" dur="1" fill="hold">
                                          <p:stCondLst>
                                            <p:cond delay="2528"/>
                                          </p:stCondLst>
                                        </p:cTn>
                                        <p:tgtEl>
                                          <p:spTgt spid="46"/>
                                        </p:tgtEl>
                                        <p:attrNameLst>
                                          <p:attrName>style.visibility</p:attrName>
                                        </p:attrNameLst>
                                      </p:cBhvr>
                                      <p:to>
                                        <p:strVal val="hidden"/>
                                      </p:to>
                                    </p:set>
                                    <p:set>
                                      <p:cBhvr additive="base">
                                        <p:cTn id="51" dur="2908" fill="hold">
                                          <p:stCondLst>
                                            <p:cond delay="0"/>
                                          </p:stCondLst>
                                        </p:cTn>
                                        <p:tgtEl>
                                          <p:spTgt spid="46"/>
                                        </p:tgtEl>
                                      </p:cBhvr>
                                      <p:to>
                                        <p:strVal val=""/>
                                      </p:to>
                                    </p:set>
                                  </p:childTnLst>
                                </p:cTn>
                              </p:par>
                              <p:par>
                                <p:cTn id="52" presetID="0" presetClass="path" presetSubtype="0" repeatCount="indefinite" fill="hold" grpId="1" nodeType="withEffect">
                                  <p:stCondLst>
                                    <p:cond delay="0"/>
                                  </p:stCondLst>
                                  <p:childTnLst>
                                    <p:animMotion origin="layout" path="M -3.33333E-6 1.48148E-6 C 0.07123 -0.04398 0.06237 -0.16273 0.09011 -0.27847 " pathEditMode="relative" rAng="0" ptsTypes="AA">
                                      <p:cBhvr>
                                        <p:cTn id="53" dur="2714" fill="hold"/>
                                        <p:tgtEl>
                                          <p:spTgt spid="46"/>
                                        </p:tgtEl>
                                        <p:attrNameLst>
                                          <p:attrName>ppt_x</p:attrName>
                                          <p:attrName>ppt_y</p:attrName>
                                        </p:attrNameLst>
                                      </p:cBhvr>
                                      <p:rCtr x="4505" y="-13935"/>
                                    </p:animMotion>
                                  </p:childTnLst>
                                </p:cTn>
                              </p:par>
                              <p:par>
                                <p:cTn id="54" presetID="10" presetClass="entr" presetSubtype="0" repeatCount="indefinite" fill="hold" grpId="0"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out" filter="fade">
                                      <p:cBhvr additive="base">
                                        <p:cTn id="56" dur="250" fill="hold">
                                          <p:stCondLst>
                                            <p:cond delay="1750"/>
                                          </p:stCondLst>
                                        </p:cTn>
                                        <p:tgtEl>
                                          <p:spTgt spid="48"/>
                                        </p:tgtEl>
                                      </p:cBhvr>
                                    </p:animEffect>
                                    <p:animEffect transition="in" filter="fade">
                                      <p:cBhvr additive="base">
                                        <p:cTn id="57" dur="250" fill="hold">
                                          <p:stCondLst>
                                            <p:cond delay="0"/>
                                          </p:stCondLst>
                                        </p:cTn>
                                        <p:tgtEl>
                                          <p:spTgt spid="48"/>
                                        </p:tgtEl>
                                      </p:cBhvr>
                                    </p:animEffect>
                                    <p:set>
                                      <p:cBhvr additive="base">
                                        <p:cTn id="58" dur="1" fill="hold">
                                          <p:stCondLst>
                                            <p:cond delay="1999"/>
                                          </p:stCondLst>
                                        </p:cTn>
                                        <p:tgtEl>
                                          <p:spTgt spid="48"/>
                                        </p:tgtEl>
                                        <p:attrNameLst>
                                          <p:attrName>style.visibility</p:attrName>
                                        </p:attrNameLst>
                                      </p:cBhvr>
                                      <p:to>
                                        <p:strVal val="hidden"/>
                                      </p:to>
                                    </p:set>
                                    <p:set>
                                      <p:cBhvr additive="base">
                                        <p:cTn id="59" dur="2300" fill="hold">
                                          <p:stCondLst>
                                            <p:cond delay="0"/>
                                          </p:stCondLst>
                                        </p:cTn>
                                        <p:tgtEl>
                                          <p:spTgt spid="48"/>
                                        </p:tgtEl>
                                      </p:cBhvr>
                                      <p:to>
                                        <p:strVal val=""/>
                                      </p:to>
                                    </p:set>
                                  </p:childTnLst>
                                </p:cTn>
                              </p:par>
                              <p:par>
                                <p:cTn id="60" presetID="0" presetClass="path" presetSubtype="0" repeatCount="indefinite" fill="hold" grpId="1" nodeType="withEffect">
                                  <p:stCondLst>
                                    <p:cond delay="0"/>
                                  </p:stCondLst>
                                  <p:childTnLst>
                                    <p:animMotion origin="layout" path="M 4.16667E-6 4.44444E-6 C -0.01133 -0.10556 -0.06198 -0.1845 -0.00769 -0.31459 " pathEditMode="relative" rAng="0" ptsTypes="AA">
                                      <p:cBhvr>
                                        <p:cTn id="61" dur="3409" fill="hold"/>
                                        <p:tgtEl>
                                          <p:spTgt spid="48"/>
                                        </p:tgtEl>
                                        <p:attrNameLst>
                                          <p:attrName>ppt_x</p:attrName>
                                          <p:attrName>ppt_y</p:attrName>
                                        </p:attrNameLst>
                                      </p:cBhvr>
                                      <p:rCtr x="-1628" y="-15741"/>
                                    </p:animMotion>
                                  </p:childTnLst>
                                </p:cTn>
                              </p:par>
                              <p:par>
                                <p:cTn id="62" presetID="10" presetClass="entr" presetSubtype="0" repeatCount="indefinite" fill="hold" grpId="0" nodeType="withEffect">
                                  <p:stCondLst>
                                    <p:cond delay="0"/>
                                  </p:stCondLst>
                                  <p:childTnLst>
                                    <p:set>
                                      <p:cBhvr>
                                        <p:cTn id="63" dur="1" fill="hold">
                                          <p:stCondLst>
                                            <p:cond delay="0"/>
                                          </p:stCondLst>
                                        </p:cTn>
                                        <p:tgtEl>
                                          <p:spTgt spid="49"/>
                                        </p:tgtEl>
                                        <p:attrNameLst>
                                          <p:attrName>style.visibility</p:attrName>
                                        </p:attrNameLst>
                                      </p:cBhvr>
                                      <p:to>
                                        <p:strVal val="visible"/>
                                      </p:to>
                                    </p:set>
                                    <p:animEffect transition="out" filter="fade">
                                      <p:cBhvr additive="base">
                                        <p:cTn id="64" dur="419" fill="hold">
                                          <p:stCondLst>
                                            <p:cond delay="2935"/>
                                          </p:stCondLst>
                                        </p:cTn>
                                        <p:tgtEl>
                                          <p:spTgt spid="49"/>
                                        </p:tgtEl>
                                      </p:cBhvr>
                                    </p:animEffect>
                                    <p:animEffect transition="in" filter="fade">
                                      <p:cBhvr additive="base">
                                        <p:cTn id="65" dur="419" fill="hold">
                                          <p:stCondLst>
                                            <p:cond delay="0"/>
                                          </p:stCondLst>
                                        </p:cTn>
                                        <p:tgtEl>
                                          <p:spTgt spid="49"/>
                                        </p:tgtEl>
                                      </p:cBhvr>
                                    </p:animEffect>
                                    <p:set>
                                      <p:cBhvr additive="base">
                                        <p:cTn id="66" dur="1" fill="hold">
                                          <p:stCondLst>
                                            <p:cond delay="3353"/>
                                          </p:stCondLst>
                                        </p:cTn>
                                        <p:tgtEl>
                                          <p:spTgt spid="49"/>
                                        </p:tgtEl>
                                        <p:attrNameLst>
                                          <p:attrName>style.visibility</p:attrName>
                                        </p:attrNameLst>
                                      </p:cBhvr>
                                      <p:to>
                                        <p:strVal val="hidden"/>
                                      </p:to>
                                    </p:set>
                                    <p:set>
                                      <p:cBhvr additive="base">
                                        <p:cTn id="67" dur="3858" fill="hold">
                                          <p:stCondLst>
                                            <p:cond delay="0"/>
                                          </p:stCondLst>
                                        </p:cTn>
                                        <p:tgtEl>
                                          <p:spTgt spid="49"/>
                                        </p:tgtEl>
                                      </p:cBhvr>
                                      <p:to>
                                        <p:strVal val=""/>
                                      </p:to>
                                    </p:set>
                                  </p:childTnLst>
                                </p:cTn>
                              </p:par>
                              <p:par>
                                <p:cTn id="68" presetID="0" presetClass="path" presetSubtype="0" repeatCount="indefinite" fill="hold" grpId="1" nodeType="withEffect">
                                  <p:stCondLst>
                                    <p:cond delay="0"/>
                                  </p:stCondLst>
                                  <p:childTnLst>
                                    <p:animMotion origin="layout" path="M -0.00013 -4.44444E-6 C 0.06471 -0.13541 0.07721 -0.05138 0.13164 -0.18125 " pathEditMode="relative" rAng="0" ptsTypes="AA">
                                      <p:cBhvr>
                                        <p:cTn id="69" dur="3060" fill="hold"/>
                                        <p:tgtEl>
                                          <p:spTgt spid="49"/>
                                        </p:tgtEl>
                                        <p:attrNameLst>
                                          <p:attrName>ppt_x</p:attrName>
                                          <p:attrName>ppt_y</p:attrName>
                                        </p:attrNameLst>
                                      </p:cBhvr>
                                      <p:rCtr x="6589" y="-9074"/>
                                    </p:animMotion>
                                  </p:childTnLst>
                                </p:cTn>
                              </p:par>
                              <p:par>
                                <p:cTn id="70" presetID="10" presetClass="entr" presetSubtype="0" repeatCount="indefinite" fill="hold" grpId="0" nodeType="withEffect">
                                  <p:stCondLst>
                                    <p:cond delay="0"/>
                                  </p:stCondLst>
                                  <p:childTnLst>
                                    <p:set>
                                      <p:cBhvr>
                                        <p:cTn id="71" dur="1" fill="hold">
                                          <p:stCondLst>
                                            <p:cond delay="0"/>
                                          </p:stCondLst>
                                        </p:cTn>
                                        <p:tgtEl>
                                          <p:spTgt spid="50"/>
                                        </p:tgtEl>
                                        <p:attrNameLst>
                                          <p:attrName>style.visibility</p:attrName>
                                        </p:attrNameLst>
                                      </p:cBhvr>
                                      <p:to>
                                        <p:strVal val="visible"/>
                                      </p:to>
                                    </p:set>
                                    <p:animEffect transition="out" filter="fade">
                                      <p:cBhvr additive="base">
                                        <p:cTn id="72" dur="305" fill="hold">
                                          <p:stCondLst>
                                            <p:cond delay="2133"/>
                                          </p:stCondLst>
                                        </p:cTn>
                                        <p:tgtEl>
                                          <p:spTgt spid="50"/>
                                        </p:tgtEl>
                                      </p:cBhvr>
                                    </p:animEffect>
                                    <p:animEffect transition="in" filter="fade">
                                      <p:cBhvr additive="base">
                                        <p:cTn id="73" dur="305" fill="hold">
                                          <p:stCondLst>
                                            <p:cond delay="0"/>
                                          </p:stCondLst>
                                        </p:cTn>
                                        <p:tgtEl>
                                          <p:spTgt spid="50"/>
                                        </p:tgtEl>
                                      </p:cBhvr>
                                    </p:animEffect>
                                    <p:set>
                                      <p:cBhvr additive="base">
                                        <p:cTn id="74" dur="1" fill="hold">
                                          <p:stCondLst>
                                            <p:cond delay="2437"/>
                                          </p:stCondLst>
                                        </p:cTn>
                                        <p:tgtEl>
                                          <p:spTgt spid="50"/>
                                        </p:tgtEl>
                                        <p:attrNameLst>
                                          <p:attrName>style.visibility</p:attrName>
                                        </p:attrNameLst>
                                      </p:cBhvr>
                                      <p:to>
                                        <p:strVal val="hidden"/>
                                      </p:to>
                                    </p:set>
                                    <p:set>
                                      <p:cBhvr additive="base">
                                        <p:cTn id="75" dur="2804" fill="hold">
                                          <p:stCondLst>
                                            <p:cond delay="0"/>
                                          </p:stCondLst>
                                        </p:cTn>
                                        <p:tgtEl>
                                          <p:spTgt spid="50"/>
                                        </p:tgtEl>
                                      </p:cBhvr>
                                      <p:to>
                                        <p:strVal val=""/>
                                      </p:to>
                                    </p:set>
                                  </p:childTnLst>
                                </p:cTn>
                              </p:par>
                              <p:par>
                                <p:cTn id="76" presetID="0" presetClass="path" presetSubtype="0" repeatCount="indefinite" fill="hold" grpId="1" nodeType="withEffect">
                                  <p:stCondLst>
                                    <p:cond delay="0"/>
                                  </p:stCondLst>
                                  <p:childTnLst>
                                    <p:animMotion origin="layout" path="M -0.00013 -2.96296E-6 C 0.08372 -0.1206 0.14375 -0.01111 0.19831 -0.14097 " pathEditMode="relative" rAng="0" ptsTypes="AA">
                                      <p:cBhvr>
                                        <p:cTn id="77" dur="2924" fill="hold"/>
                                        <p:tgtEl>
                                          <p:spTgt spid="50"/>
                                        </p:tgtEl>
                                        <p:attrNameLst>
                                          <p:attrName>ppt_x</p:attrName>
                                          <p:attrName>ppt_y</p:attrName>
                                        </p:attrNameLst>
                                      </p:cBhvr>
                                      <p:rCtr x="9922" y="-7060"/>
                                    </p:animMotion>
                                  </p:childTnLst>
                                </p:cTn>
                              </p:par>
                              <p:par>
                                <p:cTn id="78" presetID="10" presetClass="entr" presetSubtype="0" repeatCount="indefinite" fill="hold" grpId="0" nodeType="withEffect">
                                  <p:stCondLst>
                                    <p:cond delay="0"/>
                                  </p:stCondLst>
                                  <p:childTnLst>
                                    <p:set>
                                      <p:cBhvr>
                                        <p:cTn id="79" dur="1" fill="hold">
                                          <p:stCondLst>
                                            <p:cond delay="0"/>
                                          </p:stCondLst>
                                        </p:cTn>
                                        <p:tgtEl>
                                          <p:spTgt spid="51"/>
                                        </p:tgtEl>
                                        <p:attrNameLst>
                                          <p:attrName>style.visibility</p:attrName>
                                        </p:attrNameLst>
                                      </p:cBhvr>
                                      <p:to>
                                        <p:strVal val="visible"/>
                                      </p:to>
                                    </p:set>
                                    <p:animEffect transition="out" filter="fade">
                                      <p:cBhvr additive="base">
                                        <p:cTn id="80" dur="289" fill="hold">
                                          <p:stCondLst>
                                            <p:cond delay="2024"/>
                                          </p:stCondLst>
                                        </p:cTn>
                                        <p:tgtEl>
                                          <p:spTgt spid="51"/>
                                        </p:tgtEl>
                                      </p:cBhvr>
                                    </p:animEffect>
                                    <p:animEffect transition="in" filter="fade">
                                      <p:cBhvr additive="base">
                                        <p:cTn id="81" dur="289" fill="hold">
                                          <p:stCondLst>
                                            <p:cond delay="0"/>
                                          </p:stCondLst>
                                        </p:cTn>
                                        <p:tgtEl>
                                          <p:spTgt spid="51"/>
                                        </p:tgtEl>
                                      </p:cBhvr>
                                    </p:animEffect>
                                    <p:set>
                                      <p:cBhvr additive="base">
                                        <p:cTn id="82" dur="1" fill="hold">
                                          <p:stCondLst>
                                            <p:cond delay="2311"/>
                                          </p:stCondLst>
                                        </p:cTn>
                                        <p:tgtEl>
                                          <p:spTgt spid="51"/>
                                        </p:tgtEl>
                                        <p:attrNameLst>
                                          <p:attrName>style.visibility</p:attrName>
                                        </p:attrNameLst>
                                      </p:cBhvr>
                                      <p:to>
                                        <p:strVal val="hidden"/>
                                      </p:to>
                                    </p:set>
                                    <p:set>
                                      <p:cBhvr additive="base">
                                        <p:cTn id="83" dur="2659" fill="hold">
                                          <p:stCondLst>
                                            <p:cond delay="0"/>
                                          </p:stCondLst>
                                        </p:cTn>
                                        <p:tgtEl>
                                          <p:spTgt spid="51"/>
                                        </p:tgtEl>
                                      </p:cBhvr>
                                      <p:to>
                                        <p:strVal val=""/>
                                      </p:to>
                                    </p:set>
                                  </p:childTnLst>
                                </p:cTn>
                              </p:par>
                              <p:par>
                                <p:cTn id="84" presetID="0" presetClass="path" presetSubtype="0" repeatCount="indefinite" fill="hold" grpId="1" nodeType="withEffect">
                                  <p:stCondLst>
                                    <p:cond delay="0"/>
                                  </p:stCondLst>
                                  <p:childTnLst>
                                    <p:animMotion origin="layout" path="M -2.08333E-7 -2.59259E-6 C -0.04023 -0.14421 0.01732 -0.1956 -0.00299 -0.34421 " pathEditMode="relative" rAng="0" ptsTypes="AA">
                                      <p:cBhvr>
                                        <p:cTn id="85" dur="2191" fill="hold"/>
                                        <p:tgtEl>
                                          <p:spTgt spid="51"/>
                                        </p:tgtEl>
                                        <p:attrNameLst>
                                          <p:attrName>ppt_x</p:attrName>
                                          <p:attrName>ppt_y</p:attrName>
                                        </p:attrNameLst>
                                      </p:cBhvr>
                                      <p:rCtr x="-664" y="-17222"/>
                                    </p:animMotion>
                                  </p:childTnLst>
                                </p:cTn>
                              </p:par>
                              <p:par>
                                <p:cTn id="86" presetID="10" presetClass="entr" presetSubtype="0" repeatCount="indefinite" fill="hold" grpId="0" nodeType="withEffect">
                                  <p:stCondLst>
                                    <p:cond delay="0"/>
                                  </p:stCondLst>
                                  <p:childTnLst>
                                    <p:set>
                                      <p:cBhvr>
                                        <p:cTn id="87" dur="1" fill="hold">
                                          <p:stCondLst>
                                            <p:cond delay="0"/>
                                          </p:stCondLst>
                                        </p:cTn>
                                        <p:tgtEl>
                                          <p:spTgt spid="52"/>
                                        </p:tgtEl>
                                        <p:attrNameLst>
                                          <p:attrName>style.visibility</p:attrName>
                                        </p:attrNameLst>
                                      </p:cBhvr>
                                      <p:to>
                                        <p:strVal val="visible"/>
                                      </p:to>
                                    </p:set>
                                    <p:animEffect transition="out" filter="fade">
                                      <p:cBhvr additive="base">
                                        <p:cTn id="88" dur="346" fill="hold">
                                          <p:stCondLst>
                                            <p:cond delay="2419"/>
                                          </p:stCondLst>
                                        </p:cTn>
                                        <p:tgtEl>
                                          <p:spTgt spid="52"/>
                                        </p:tgtEl>
                                      </p:cBhvr>
                                    </p:animEffect>
                                    <p:animEffect transition="in" filter="fade">
                                      <p:cBhvr additive="base">
                                        <p:cTn id="89" dur="346" fill="hold">
                                          <p:stCondLst>
                                            <p:cond delay="0"/>
                                          </p:stCondLst>
                                        </p:cTn>
                                        <p:tgtEl>
                                          <p:spTgt spid="52"/>
                                        </p:tgtEl>
                                      </p:cBhvr>
                                    </p:animEffect>
                                    <p:set>
                                      <p:cBhvr additive="base">
                                        <p:cTn id="90" dur="1" fill="hold">
                                          <p:stCondLst>
                                            <p:cond delay="2763"/>
                                          </p:stCondLst>
                                        </p:cTn>
                                        <p:tgtEl>
                                          <p:spTgt spid="52"/>
                                        </p:tgtEl>
                                        <p:attrNameLst>
                                          <p:attrName>style.visibility</p:attrName>
                                        </p:attrNameLst>
                                      </p:cBhvr>
                                      <p:to>
                                        <p:strVal val="hidden"/>
                                      </p:to>
                                    </p:set>
                                    <p:set>
                                      <p:cBhvr additive="base">
                                        <p:cTn id="91" dur="3180" fill="hold">
                                          <p:stCondLst>
                                            <p:cond delay="0"/>
                                          </p:stCondLst>
                                        </p:cTn>
                                        <p:tgtEl>
                                          <p:spTgt spid="52"/>
                                        </p:tgtEl>
                                      </p:cBhvr>
                                      <p:to>
                                        <p:strVal val=""/>
                                      </p:to>
                                    </p:set>
                                  </p:childTnLst>
                                </p:cTn>
                              </p:par>
                              <p:par>
                                <p:cTn id="92" presetID="0" presetClass="path" presetSubtype="0" repeatCount="indefinite" fill="hold" grpId="1" nodeType="withEffect">
                                  <p:stCondLst>
                                    <p:cond delay="0"/>
                                  </p:stCondLst>
                                  <p:childTnLst>
                                    <p:animMotion origin="layout" path="M 2.5E-6 -3.7037E-7 C 0.00377 -0.22477 0.15403 -0.14306 0.13372 -0.2912 " pathEditMode="relative" rAng="0" ptsTypes="AA">
                                      <p:cBhvr>
                                        <p:cTn id="93" dur="2340" fill="hold"/>
                                        <p:tgtEl>
                                          <p:spTgt spid="52"/>
                                        </p:tgtEl>
                                        <p:attrNameLst>
                                          <p:attrName>ppt_x</p:attrName>
                                          <p:attrName>ppt_y</p:attrName>
                                        </p:attrNameLst>
                                      </p:cBhvr>
                                      <p:rCtr x="6771" y="-14560"/>
                                    </p:animMotion>
                                  </p:childTnLst>
                                </p:cTn>
                              </p:par>
                              <p:par>
                                <p:cTn id="94" presetID="10" presetClass="entr" presetSubtype="0" repeatCount="indefinite" fill="hold" grpId="0" nodeType="withEffect">
                                  <p:stCondLst>
                                    <p:cond delay="0"/>
                                  </p:stCondLst>
                                  <p:childTnLst>
                                    <p:set>
                                      <p:cBhvr>
                                        <p:cTn id="95" dur="1" fill="hold">
                                          <p:stCondLst>
                                            <p:cond delay="0"/>
                                          </p:stCondLst>
                                        </p:cTn>
                                        <p:tgtEl>
                                          <p:spTgt spid="53"/>
                                        </p:tgtEl>
                                        <p:attrNameLst>
                                          <p:attrName>style.visibility</p:attrName>
                                        </p:attrNameLst>
                                      </p:cBhvr>
                                      <p:to>
                                        <p:strVal val="visible"/>
                                      </p:to>
                                    </p:set>
                                    <p:animEffect transition="out" filter="fade">
                                      <p:cBhvr additive="base">
                                        <p:cTn id="96" dur="419" fill="hold">
                                          <p:stCondLst>
                                            <p:cond delay="2933"/>
                                          </p:stCondLst>
                                        </p:cTn>
                                        <p:tgtEl>
                                          <p:spTgt spid="53"/>
                                        </p:tgtEl>
                                      </p:cBhvr>
                                    </p:animEffect>
                                    <p:animEffect transition="in" filter="fade">
                                      <p:cBhvr additive="base">
                                        <p:cTn id="97" dur="419" fill="hold">
                                          <p:stCondLst>
                                            <p:cond delay="0"/>
                                          </p:stCondLst>
                                        </p:cTn>
                                        <p:tgtEl>
                                          <p:spTgt spid="53"/>
                                        </p:tgtEl>
                                      </p:cBhvr>
                                    </p:animEffect>
                                    <p:set>
                                      <p:cBhvr additive="base">
                                        <p:cTn id="98" dur="1" fill="hold">
                                          <p:stCondLst>
                                            <p:cond delay="3351"/>
                                          </p:stCondLst>
                                        </p:cTn>
                                        <p:tgtEl>
                                          <p:spTgt spid="53"/>
                                        </p:tgtEl>
                                        <p:attrNameLst>
                                          <p:attrName>style.visibility</p:attrName>
                                        </p:attrNameLst>
                                      </p:cBhvr>
                                      <p:to>
                                        <p:strVal val="hidden"/>
                                      </p:to>
                                    </p:set>
                                    <p:set>
                                      <p:cBhvr additive="base">
                                        <p:cTn id="99" dur="3855" fill="hold">
                                          <p:stCondLst>
                                            <p:cond delay="0"/>
                                          </p:stCondLst>
                                        </p:cTn>
                                        <p:tgtEl>
                                          <p:spTgt spid="53"/>
                                        </p:tgtEl>
                                      </p:cBhvr>
                                      <p:to>
                                        <p:strVal val=""/>
                                      </p:to>
                                    </p:set>
                                  </p:childTnLst>
                                </p:cTn>
                              </p:par>
                              <p:par>
                                <p:cTn id="100" presetID="0" presetClass="path" presetSubtype="0" repeatCount="indefinite" fill="hold" grpId="1" nodeType="withEffect">
                                  <p:stCondLst>
                                    <p:cond delay="0"/>
                                  </p:stCondLst>
                                  <p:childTnLst>
                                    <p:animMotion origin="layout" path="M 2.08333E-6 1.11111E-6 C 0.03229 -0.19769 0.04193 -0.19838 0.13359 -0.2912 " pathEditMode="relative" rAng="0" ptsTypes="AA">
                                      <p:cBhvr>
                                        <p:cTn id="101" dur="2196" fill="hold"/>
                                        <p:tgtEl>
                                          <p:spTgt spid="53"/>
                                        </p:tgtEl>
                                        <p:attrNameLst>
                                          <p:attrName>ppt_x</p:attrName>
                                          <p:attrName>ppt_y</p:attrName>
                                        </p:attrNameLst>
                                      </p:cBhvr>
                                      <p:rCtr x="6680" y="-14560"/>
                                    </p:animMotion>
                                  </p:childTnLst>
                                </p:cTn>
                              </p:par>
                              <p:par>
                                <p:cTn id="102" presetID="10" presetClass="entr" presetSubtype="0" repeatCount="indefinite" fill="hold" grpId="0" nodeType="withEffect">
                                  <p:stCondLst>
                                    <p:cond delay="0"/>
                                  </p:stCondLst>
                                  <p:childTnLst>
                                    <p:set>
                                      <p:cBhvr>
                                        <p:cTn id="103" dur="1" fill="hold">
                                          <p:stCondLst>
                                            <p:cond delay="0"/>
                                          </p:stCondLst>
                                        </p:cTn>
                                        <p:tgtEl>
                                          <p:spTgt spid="54"/>
                                        </p:tgtEl>
                                        <p:attrNameLst>
                                          <p:attrName>style.visibility</p:attrName>
                                        </p:attrNameLst>
                                      </p:cBhvr>
                                      <p:to>
                                        <p:strVal val="visible"/>
                                      </p:to>
                                    </p:set>
                                    <p:animEffect transition="out" filter="fade">
                                      <p:cBhvr additive="base">
                                        <p:cTn id="104" dur="314" fill="hold">
                                          <p:stCondLst>
                                            <p:cond delay="2197"/>
                                          </p:stCondLst>
                                        </p:cTn>
                                        <p:tgtEl>
                                          <p:spTgt spid="54"/>
                                        </p:tgtEl>
                                      </p:cBhvr>
                                    </p:animEffect>
                                    <p:animEffect transition="in" filter="fade">
                                      <p:cBhvr additive="base">
                                        <p:cTn id="105" dur="314" fill="hold">
                                          <p:stCondLst>
                                            <p:cond delay="0"/>
                                          </p:stCondLst>
                                        </p:cTn>
                                        <p:tgtEl>
                                          <p:spTgt spid="54"/>
                                        </p:tgtEl>
                                      </p:cBhvr>
                                    </p:animEffect>
                                    <p:set>
                                      <p:cBhvr additive="base">
                                        <p:cTn id="106" dur="1" fill="hold">
                                          <p:stCondLst>
                                            <p:cond delay="2510"/>
                                          </p:stCondLst>
                                        </p:cTn>
                                        <p:tgtEl>
                                          <p:spTgt spid="54"/>
                                        </p:tgtEl>
                                        <p:attrNameLst>
                                          <p:attrName>style.visibility</p:attrName>
                                        </p:attrNameLst>
                                      </p:cBhvr>
                                      <p:to>
                                        <p:strVal val="hidden"/>
                                      </p:to>
                                    </p:set>
                                    <p:set>
                                      <p:cBhvr additive="base">
                                        <p:cTn id="107" dur="2888" fill="hold">
                                          <p:stCondLst>
                                            <p:cond delay="0"/>
                                          </p:stCondLst>
                                        </p:cTn>
                                        <p:tgtEl>
                                          <p:spTgt spid="54"/>
                                        </p:tgtEl>
                                      </p:cBhvr>
                                      <p:to>
                                        <p:strVal val=""/>
                                      </p:to>
                                    </p:set>
                                  </p:childTnLst>
                                </p:cTn>
                              </p:par>
                              <p:par>
                                <p:cTn id="108" presetID="0" presetClass="path" presetSubtype="0" repeatCount="indefinite" fill="hold" grpId="1" nodeType="withEffect">
                                  <p:stCondLst>
                                    <p:cond delay="0"/>
                                  </p:stCondLst>
                                  <p:childTnLst>
                                    <p:animMotion origin="layout" path="M 2.5E-6 4.44444E-6 C 0.10703 -0.07315 0.10599 -0.1625 0.13359 -0.29121 " pathEditMode="relative" rAng="0" ptsTypes="AA">
                                      <p:cBhvr>
                                        <p:cTn id="109" dur="2546" fill="hold"/>
                                        <p:tgtEl>
                                          <p:spTgt spid="54"/>
                                        </p:tgtEl>
                                        <p:attrNameLst>
                                          <p:attrName>ppt_x</p:attrName>
                                          <p:attrName>ppt_y</p:attrName>
                                        </p:attrNameLst>
                                      </p:cBhvr>
                                      <p:rCtr x="6680" y="-14560"/>
                                    </p:animMotion>
                                  </p:childTnLst>
                                </p:cTn>
                              </p:par>
                              <p:par>
                                <p:cTn id="110" presetID="10" presetClass="entr" presetSubtype="0" repeatCount="indefinite" fill="hold" grpId="0" nodeType="withEffect">
                                  <p:stCondLst>
                                    <p:cond delay="0"/>
                                  </p:stCondLst>
                                  <p:childTnLst>
                                    <p:set>
                                      <p:cBhvr>
                                        <p:cTn id="111" dur="1" fill="hold">
                                          <p:stCondLst>
                                            <p:cond delay="0"/>
                                          </p:stCondLst>
                                        </p:cTn>
                                        <p:tgtEl>
                                          <p:spTgt spid="55"/>
                                        </p:tgtEl>
                                        <p:attrNameLst>
                                          <p:attrName>style.visibility</p:attrName>
                                        </p:attrNameLst>
                                      </p:cBhvr>
                                      <p:to>
                                        <p:strVal val="visible"/>
                                      </p:to>
                                    </p:set>
                                    <p:animEffect transition="out" filter="fade">
                                      <p:cBhvr additive="base">
                                        <p:cTn id="112" dur="407" fill="hold">
                                          <p:stCondLst>
                                            <p:cond delay="2850"/>
                                          </p:stCondLst>
                                        </p:cTn>
                                        <p:tgtEl>
                                          <p:spTgt spid="55"/>
                                        </p:tgtEl>
                                      </p:cBhvr>
                                    </p:animEffect>
                                    <p:animEffect transition="in" filter="fade">
                                      <p:cBhvr additive="base">
                                        <p:cTn id="113" dur="407" fill="hold">
                                          <p:stCondLst>
                                            <p:cond delay="0"/>
                                          </p:stCondLst>
                                        </p:cTn>
                                        <p:tgtEl>
                                          <p:spTgt spid="55"/>
                                        </p:tgtEl>
                                      </p:cBhvr>
                                    </p:animEffect>
                                    <p:set>
                                      <p:cBhvr additive="base">
                                        <p:cTn id="114" dur="1" fill="hold">
                                          <p:stCondLst>
                                            <p:cond delay="3255"/>
                                          </p:stCondLst>
                                        </p:cTn>
                                        <p:tgtEl>
                                          <p:spTgt spid="55"/>
                                        </p:tgtEl>
                                        <p:attrNameLst>
                                          <p:attrName>style.visibility</p:attrName>
                                        </p:attrNameLst>
                                      </p:cBhvr>
                                      <p:to>
                                        <p:strVal val="hidden"/>
                                      </p:to>
                                    </p:set>
                                    <p:set>
                                      <p:cBhvr additive="base">
                                        <p:cTn id="115" dur="3745" fill="hold">
                                          <p:stCondLst>
                                            <p:cond delay="0"/>
                                          </p:stCondLst>
                                        </p:cTn>
                                        <p:tgtEl>
                                          <p:spTgt spid="55"/>
                                        </p:tgtEl>
                                      </p:cBhvr>
                                      <p:to>
                                        <p:strVal val=""/>
                                      </p:to>
                                    </p:set>
                                  </p:childTnLst>
                                </p:cTn>
                              </p:par>
                              <p:par>
                                <p:cTn id="116" presetID="0" presetClass="path" presetSubtype="0" repeatCount="indefinite" fill="hold" grpId="1" nodeType="withEffect">
                                  <p:stCondLst>
                                    <p:cond delay="0"/>
                                  </p:stCondLst>
                                  <p:childTnLst>
                                    <p:animMotion origin="layout" path="M 2.08333E-6 -3.7037E-6 C 0.00104 -0.11574 -0.11797 -0.13287 -0.09037 -0.26157 " pathEditMode="relative" rAng="0" ptsTypes="AA">
                                      <p:cBhvr>
                                        <p:cTn id="117" dur="3501" fill="hold"/>
                                        <p:tgtEl>
                                          <p:spTgt spid="55"/>
                                        </p:tgtEl>
                                        <p:attrNameLst>
                                          <p:attrName>ppt_x</p:attrName>
                                          <p:attrName>ppt_y</p:attrName>
                                        </p:attrNameLst>
                                      </p:cBhvr>
                                      <p:rCtr x="-4727" y="-13079"/>
                                    </p:animMotion>
                                  </p:childTnLst>
                                </p:cTn>
                              </p:par>
                              <p:par>
                                <p:cTn id="118" presetID="10" presetClass="entr" presetSubtype="0" repeatCount="indefinite" fill="hold" grpId="0" nodeType="withEffect">
                                  <p:stCondLst>
                                    <p:cond delay="0"/>
                                  </p:stCondLst>
                                  <p:childTnLst>
                                    <p:set>
                                      <p:cBhvr>
                                        <p:cTn id="119" dur="1" fill="hold">
                                          <p:stCondLst>
                                            <p:cond delay="0"/>
                                          </p:stCondLst>
                                        </p:cTn>
                                        <p:tgtEl>
                                          <p:spTgt spid="47"/>
                                        </p:tgtEl>
                                        <p:attrNameLst>
                                          <p:attrName>style.visibility</p:attrName>
                                        </p:attrNameLst>
                                      </p:cBhvr>
                                      <p:to>
                                        <p:strVal val="visible"/>
                                      </p:to>
                                    </p:set>
                                    <p:animEffect transition="out" filter="fade">
                                      <p:cBhvr additive="base">
                                        <p:cTn id="120" dur="277" fill="hold">
                                          <p:stCondLst>
                                            <p:cond delay="1937"/>
                                          </p:stCondLst>
                                        </p:cTn>
                                        <p:tgtEl>
                                          <p:spTgt spid="47"/>
                                        </p:tgtEl>
                                      </p:cBhvr>
                                    </p:animEffect>
                                    <p:animEffect transition="in" filter="fade">
                                      <p:cBhvr additive="base">
                                        <p:cTn id="121" dur="277" fill="hold">
                                          <p:stCondLst>
                                            <p:cond delay="0"/>
                                          </p:stCondLst>
                                        </p:cTn>
                                        <p:tgtEl>
                                          <p:spTgt spid="47"/>
                                        </p:tgtEl>
                                      </p:cBhvr>
                                    </p:animEffect>
                                    <p:set>
                                      <p:cBhvr additive="base">
                                        <p:cTn id="122" dur="1" fill="hold">
                                          <p:stCondLst>
                                            <p:cond delay="2213"/>
                                          </p:stCondLst>
                                        </p:cTn>
                                        <p:tgtEl>
                                          <p:spTgt spid="47"/>
                                        </p:tgtEl>
                                        <p:attrNameLst>
                                          <p:attrName>style.visibility</p:attrName>
                                        </p:attrNameLst>
                                      </p:cBhvr>
                                      <p:to>
                                        <p:strVal val="hidden"/>
                                      </p:to>
                                    </p:set>
                                    <p:set>
                                      <p:cBhvr additive="base">
                                        <p:cTn id="123" dur="2546" fill="hold">
                                          <p:stCondLst>
                                            <p:cond delay="0"/>
                                          </p:stCondLst>
                                        </p:cTn>
                                        <p:tgtEl>
                                          <p:spTgt spid="47"/>
                                        </p:tgtEl>
                                      </p:cBhvr>
                                      <p:to>
                                        <p:strVal val=""/>
                                      </p:to>
                                    </p:set>
                                  </p:childTnLst>
                                </p:cTn>
                              </p:par>
                              <p:par>
                                <p:cTn id="124" presetID="0" presetClass="path" presetSubtype="0" repeatCount="indefinite" fill="hold" grpId="1" nodeType="withEffect">
                                  <p:stCondLst>
                                    <p:cond delay="0"/>
                                  </p:stCondLst>
                                  <p:childTnLst>
                                    <p:animMotion origin="layout" path="M -5E-6 -1.11111E-6 C 0.07605 -0.05301 0.06667 -0.19606 0.09636 -0.33518 " pathEditMode="relative" rAng="0" ptsTypes="AA">
                                      <p:cBhvr>
                                        <p:cTn id="125" dur="3347" fill="hold"/>
                                        <p:tgtEl>
                                          <p:spTgt spid="47"/>
                                        </p:tgtEl>
                                        <p:attrNameLst>
                                          <p:attrName>ppt_x</p:attrName>
                                          <p:attrName>ppt_y</p:attrName>
                                        </p:attrNameLst>
                                      </p:cBhvr>
                                      <p:rCtr x="4818" y="-16759"/>
                                    </p:animMotion>
                                  </p:childTnLst>
                                </p:cTn>
                              </p:par>
                              <p:par>
                                <p:cTn id="126" presetID="10" presetClass="entr" presetSubtype="0" repeatCount="indefinite" fill="hold" grpId="0" nodeType="withEffect">
                                  <p:stCondLst>
                                    <p:cond delay="0"/>
                                  </p:stCondLst>
                                  <p:childTnLst>
                                    <p:set>
                                      <p:cBhvr>
                                        <p:cTn id="127" dur="1" fill="hold">
                                          <p:stCondLst>
                                            <p:cond delay="0"/>
                                          </p:stCondLst>
                                        </p:cTn>
                                        <p:tgtEl>
                                          <p:spTgt spid="56"/>
                                        </p:tgtEl>
                                        <p:attrNameLst>
                                          <p:attrName>style.visibility</p:attrName>
                                        </p:attrNameLst>
                                      </p:cBhvr>
                                      <p:to>
                                        <p:strVal val="visible"/>
                                      </p:to>
                                    </p:set>
                                    <p:animEffect transition="out" filter="fade">
                                      <p:cBhvr additive="base">
                                        <p:cTn id="128" dur="273" fill="hold">
                                          <p:stCondLst>
                                            <p:cond delay="1912"/>
                                          </p:stCondLst>
                                        </p:cTn>
                                        <p:tgtEl>
                                          <p:spTgt spid="56"/>
                                        </p:tgtEl>
                                      </p:cBhvr>
                                    </p:animEffect>
                                    <p:animEffect transition="in" filter="fade">
                                      <p:cBhvr additive="base">
                                        <p:cTn id="129" dur="273" fill="hold">
                                          <p:stCondLst>
                                            <p:cond delay="0"/>
                                          </p:stCondLst>
                                        </p:cTn>
                                        <p:tgtEl>
                                          <p:spTgt spid="56"/>
                                        </p:tgtEl>
                                      </p:cBhvr>
                                    </p:animEffect>
                                    <p:set>
                                      <p:cBhvr additive="base">
                                        <p:cTn id="130" dur="1" fill="hold">
                                          <p:stCondLst>
                                            <p:cond delay="2184"/>
                                          </p:stCondLst>
                                        </p:cTn>
                                        <p:tgtEl>
                                          <p:spTgt spid="56"/>
                                        </p:tgtEl>
                                        <p:attrNameLst>
                                          <p:attrName>style.visibility</p:attrName>
                                        </p:attrNameLst>
                                      </p:cBhvr>
                                      <p:to>
                                        <p:strVal val="hidden"/>
                                      </p:to>
                                    </p:set>
                                    <p:set>
                                      <p:cBhvr additive="base">
                                        <p:cTn id="131" dur="2513" fill="hold">
                                          <p:stCondLst>
                                            <p:cond delay="0"/>
                                          </p:stCondLst>
                                        </p:cTn>
                                        <p:tgtEl>
                                          <p:spTgt spid="56"/>
                                        </p:tgtEl>
                                      </p:cBhvr>
                                      <p:to>
                                        <p:strVal val=""/>
                                      </p:to>
                                    </p:set>
                                  </p:childTnLst>
                                </p:cTn>
                              </p:par>
                              <p:par>
                                <p:cTn id="132" presetID="0" presetClass="path" presetSubtype="0" repeatCount="indefinite" fill="hold" grpId="1" nodeType="withEffect">
                                  <p:stCondLst>
                                    <p:cond delay="0"/>
                                  </p:stCondLst>
                                  <p:childTnLst>
                                    <p:animMotion origin="layout" path="M 2.91667E-6 -3.7037E-6 C 0.06432 -0.17314 0.07669 -0.06574 0.13086 -0.23171 " pathEditMode="relative" rAng="0" ptsTypes="AA">
                                      <p:cBhvr>
                                        <p:cTn id="133" dur="2180" fill="hold"/>
                                        <p:tgtEl>
                                          <p:spTgt spid="56"/>
                                        </p:tgtEl>
                                        <p:attrNameLst>
                                          <p:attrName>ppt_x</p:attrName>
                                          <p:attrName>ppt_y</p:attrName>
                                        </p:attrNameLst>
                                      </p:cBhvr>
                                      <p:rCtr x="6536" y="-11597"/>
                                    </p:animMotion>
                                  </p:childTnLst>
                                </p:cTn>
                              </p:par>
                              <p:par>
                                <p:cTn id="134" presetID="10" presetClass="entr" presetSubtype="0" repeatCount="indefinite" fill="hold" grpId="0" nodeType="withEffect">
                                  <p:stCondLst>
                                    <p:cond delay="0"/>
                                  </p:stCondLst>
                                  <p:childTnLst>
                                    <p:set>
                                      <p:cBhvr>
                                        <p:cTn id="135" dur="1" fill="hold">
                                          <p:stCondLst>
                                            <p:cond delay="0"/>
                                          </p:stCondLst>
                                        </p:cTn>
                                        <p:tgtEl>
                                          <p:spTgt spid="57"/>
                                        </p:tgtEl>
                                        <p:attrNameLst>
                                          <p:attrName>style.visibility</p:attrName>
                                        </p:attrNameLst>
                                      </p:cBhvr>
                                      <p:to>
                                        <p:strVal val="visible"/>
                                      </p:to>
                                    </p:set>
                                    <p:animEffect transition="out" filter="fade">
                                      <p:cBhvr additive="base">
                                        <p:cTn id="136" dur="224" fill="hold">
                                          <p:stCondLst>
                                            <p:cond delay="1569"/>
                                          </p:stCondLst>
                                        </p:cTn>
                                        <p:tgtEl>
                                          <p:spTgt spid="57"/>
                                        </p:tgtEl>
                                      </p:cBhvr>
                                    </p:animEffect>
                                    <p:animEffect transition="in" filter="fade">
                                      <p:cBhvr additive="base">
                                        <p:cTn id="137" dur="224" fill="hold">
                                          <p:stCondLst>
                                            <p:cond delay="0"/>
                                          </p:stCondLst>
                                        </p:cTn>
                                        <p:tgtEl>
                                          <p:spTgt spid="57"/>
                                        </p:tgtEl>
                                      </p:cBhvr>
                                    </p:animEffect>
                                    <p:set>
                                      <p:cBhvr additive="base">
                                        <p:cTn id="138" dur="1" fill="hold">
                                          <p:stCondLst>
                                            <p:cond delay="1792"/>
                                          </p:stCondLst>
                                        </p:cTn>
                                        <p:tgtEl>
                                          <p:spTgt spid="57"/>
                                        </p:tgtEl>
                                        <p:attrNameLst>
                                          <p:attrName>style.visibility</p:attrName>
                                        </p:attrNameLst>
                                      </p:cBhvr>
                                      <p:to>
                                        <p:strVal val="hidden"/>
                                      </p:to>
                                    </p:set>
                                    <p:set>
                                      <p:cBhvr additive="base">
                                        <p:cTn id="139" dur="2062" fill="hold">
                                          <p:stCondLst>
                                            <p:cond delay="0"/>
                                          </p:stCondLst>
                                        </p:cTn>
                                        <p:tgtEl>
                                          <p:spTgt spid="57"/>
                                        </p:tgtEl>
                                      </p:cBhvr>
                                      <p:to>
                                        <p:strVal val=""/>
                                      </p:to>
                                    </p:set>
                                  </p:childTnLst>
                                </p:cTn>
                              </p:par>
                              <p:par>
                                <p:cTn id="140" presetID="0" presetClass="path" presetSubtype="0" repeatCount="indefinite" fill="hold" grpId="1" nodeType="withEffect">
                                  <p:stCondLst>
                                    <p:cond delay="0"/>
                                  </p:stCondLst>
                                  <p:childTnLst>
                                    <p:animMotion origin="layout" path="M -4.16667E-7 3.7037E-6 C -0.01471 -0.12338 -0.08021 -0.21551 -0.01003 -0.36713 " pathEditMode="relative" rAng="0" ptsTypes="AA">
                                      <p:cBhvr>
                                        <p:cTn id="141" dur="2645" fill="hold"/>
                                        <p:tgtEl>
                                          <p:spTgt spid="57"/>
                                        </p:tgtEl>
                                        <p:attrNameLst>
                                          <p:attrName>ppt_x</p:attrName>
                                          <p:attrName>ppt_y</p:attrName>
                                        </p:attrNameLst>
                                      </p:cBhvr>
                                      <p:rCtr x="-2096" y="-18356"/>
                                    </p:animMotion>
                                  </p:childTnLst>
                                </p:cTn>
                              </p:par>
                              <p:par>
                                <p:cTn id="142" presetID="10" presetClass="entr" presetSubtype="0" repeatCount="indefinite" fill="hold" grpId="0" nodeType="withEffect">
                                  <p:stCondLst>
                                    <p:cond delay="0"/>
                                  </p:stCondLst>
                                  <p:childTnLst>
                                    <p:set>
                                      <p:cBhvr>
                                        <p:cTn id="143" dur="1" fill="hold">
                                          <p:stCondLst>
                                            <p:cond delay="0"/>
                                          </p:stCondLst>
                                        </p:cTn>
                                        <p:tgtEl>
                                          <p:spTgt spid="58"/>
                                        </p:tgtEl>
                                        <p:attrNameLst>
                                          <p:attrName>style.visibility</p:attrName>
                                        </p:attrNameLst>
                                      </p:cBhvr>
                                      <p:to>
                                        <p:strVal val="visible"/>
                                      </p:to>
                                    </p:set>
                                    <p:animEffect transition="out" filter="fade">
                                      <p:cBhvr additive="base">
                                        <p:cTn id="144" dur="389" fill="hold">
                                          <p:stCondLst>
                                            <p:cond delay="2724"/>
                                          </p:stCondLst>
                                        </p:cTn>
                                        <p:tgtEl>
                                          <p:spTgt spid="58"/>
                                        </p:tgtEl>
                                      </p:cBhvr>
                                    </p:animEffect>
                                    <p:animEffect transition="in" filter="fade">
                                      <p:cBhvr additive="base">
                                        <p:cTn id="145" dur="389" fill="hold">
                                          <p:stCondLst>
                                            <p:cond delay="0"/>
                                          </p:stCondLst>
                                        </p:cTn>
                                        <p:tgtEl>
                                          <p:spTgt spid="58"/>
                                        </p:tgtEl>
                                      </p:cBhvr>
                                    </p:animEffect>
                                    <p:set>
                                      <p:cBhvr additive="base">
                                        <p:cTn id="146" dur="1" fill="hold">
                                          <p:stCondLst>
                                            <p:cond delay="3112"/>
                                          </p:stCondLst>
                                        </p:cTn>
                                        <p:tgtEl>
                                          <p:spTgt spid="58"/>
                                        </p:tgtEl>
                                        <p:attrNameLst>
                                          <p:attrName>style.visibility</p:attrName>
                                        </p:attrNameLst>
                                      </p:cBhvr>
                                      <p:to>
                                        <p:strVal val="hidden"/>
                                      </p:to>
                                    </p:set>
                                    <p:set>
                                      <p:cBhvr additive="base">
                                        <p:cTn id="147" dur="3580" fill="hold">
                                          <p:stCondLst>
                                            <p:cond delay="0"/>
                                          </p:stCondLst>
                                        </p:cTn>
                                        <p:tgtEl>
                                          <p:spTgt spid="58"/>
                                        </p:tgtEl>
                                      </p:cBhvr>
                                      <p:to>
                                        <p:strVal val=""/>
                                      </p:to>
                                    </p:set>
                                  </p:childTnLst>
                                </p:cTn>
                              </p:par>
                              <p:par>
                                <p:cTn id="148" presetID="0" presetClass="path" presetSubtype="0" repeatCount="indefinite" fill="hold" grpId="1" nodeType="withEffect">
                                  <p:stCondLst>
                                    <p:cond delay="0"/>
                                  </p:stCondLst>
                                  <p:childTnLst>
                                    <p:animMotion origin="layout" path="M 3.125E-6 -2.96296E-6 C 0.00286 -0.24884 0.12018 -0.15833 0.10442 -0.32222 " pathEditMode="relative" rAng="0" ptsTypes="AA">
                                      <p:cBhvr>
                                        <p:cTn id="149" dur="2595" fill="hold"/>
                                        <p:tgtEl>
                                          <p:spTgt spid="58"/>
                                        </p:tgtEl>
                                        <p:attrNameLst>
                                          <p:attrName>ppt_x</p:attrName>
                                          <p:attrName>ppt_y</p:attrName>
                                        </p:attrNameLst>
                                      </p:cBhvr>
                                      <p:rCtr x="5286" y="-16111"/>
                                    </p:animMotion>
                                  </p:childTnLst>
                                </p:cTn>
                              </p:par>
                              <p:par>
                                <p:cTn id="150" presetID="10" presetClass="entr" presetSubtype="0" repeatCount="indefinite" fill="hold" grpId="0" nodeType="withEffect">
                                  <p:stCondLst>
                                    <p:cond delay="0"/>
                                  </p:stCondLst>
                                  <p:childTnLst>
                                    <p:set>
                                      <p:cBhvr>
                                        <p:cTn id="151" dur="1" fill="hold">
                                          <p:stCondLst>
                                            <p:cond delay="0"/>
                                          </p:stCondLst>
                                        </p:cTn>
                                        <p:tgtEl>
                                          <p:spTgt spid="59"/>
                                        </p:tgtEl>
                                        <p:attrNameLst>
                                          <p:attrName>style.visibility</p:attrName>
                                        </p:attrNameLst>
                                      </p:cBhvr>
                                      <p:to>
                                        <p:strVal val="visible"/>
                                      </p:to>
                                    </p:set>
                                    <p:animEffect transition="out" filter="fade">
                                      <p:cBhvr additive="base">
                                        <p:cTn id="152" dur="269" fill="hold">
                                          <p:stCondLst>
                                            <p:cond delay="1880"/>
                                          </p:stCondLst>
                                        </p:cTn>
                                        <p:tgtEl>
                                          <p:spTgt spid="59"/>
                                        </p:tgtEl>
                                      </p:cBhvr>
                                    </p:animEffect>
                                    <p:animEffect transition="in" filter="fade">
                                      <p:cBhvr additive="base">
                                        <p:cTn id="153" dur="269" fill="hold">
                                          <p:stCondLst>
                                            <p:cond delay="0"/>
                                          </p:stCondLst>
                                        </p:cTn>
                                        <p:tgtEl>
                                          <p:spTgt spid="59"/>
                                        </p:tgtEl>
                                      </p:cBhvr>
                                    </p:animEffect>
                                    <p:set>
                                      <p:cBhvr additive="base">
                                        <p:cTn id="154" dur="1" fill="hold">
                                          <p:stCondLst>
                                            <p:cond delay="2147"/>
                                          </p:stCondLst>
                                        </p:cTn>
                                        <p:tgtEl>
                                          <p:spTgt spid="59"/>
                                        </p:tgtEl>
                                        <p:attrNameLst>
                                          <p:attrName>style.visibility</p:attrName>
                                        </p:attrNameLst>
                                      </p:cBhvr>
                                      <p:to>
                                        <p:strVal val="hidden"/>
                                      </p:to>
                                    </p:set>
                                    <p:set>
                                      <p:cBhvr additive="base">
                                        <p:cTn id="155" dur="2471" fill="hold">
                                          <p:stCondLst>
                                            <p:cond delay="0"/>
                                          </p:stCondLst>
                                        </p:cTn>
                                        <p:tgtEl>
                                          <p:spTgt spid="59"/>
                                        </p:tgtEl>
                                      </p:cBhvr>
                                      <p:to>
                                        <p:strVal val=""/>
                                      </p:to>
                                    </p:set>
                                  </p:childTnLst>
                                </p:cTn>
                              </p:par>
                              <p:par>
                                <p:cTn id="156" presetID="0" presetClass="path" presetSubtype="0" repeatCount="indefinite" fill="hold" grpId="1" nodeType="withEffect">
                                  <p:stCondLst>
                                    <p:cond delay="0"/>
                                  </p:stCondLst>
                                  <p:childTnLst>
                                    <p:animMotion origin="layout" path="M 2.5E-6 -4.81481E-6 C -0.04479 -0.16574 -0.08151 -0.08634 -0.12149 -0.25023 " pathEditMode="relative" rAng="0" ptsTypes="AA">
                                      <p:cBhvr>
                                        <p:cTn id="157" dur="2961" fill="hold"/>
                                        <p:tgtEl>
                                          <p:spTgt spid="59"/>
                                        </p:tgtEl>
                                        <p:attrNameLst>
                                          <p:attrName>ppt_x</p:attrName>
                                          <p:attrName>ppt_y</p:attrName>
                                        </p:attrNameLst>
                                      </p:cBhvr>
                                      <p:rCtr x="-6081" y="-12523"/>
                                    </p:animMotion>
                                  </p:childTnLst>
                                </p:cTn>
                              </p:par>
                              <p:par>
                                <p:cTn id="158" presetID="10" presetClass="entr" presetSubtype="0" repeatCount="indefinite" fill="hold" grpId="0" nodeType="withEffect">
                                  <p:stCondLst>
                                    <p:cond delay="0"/>
                                  </p:stCondLst>
                                  <p:childTnLst>
                                    <p:set>
                                      <p:cBhvr>
                                        <p:cTn id="159" dur="1" fill="hold">
                                          <p:stCondLst>
                                            <p:cond delay="0"/>
                                          </p:stCondLst>
                                        </p:cTn>
                                        <p:tgtEl>
                                          <p:spTgt spid="60"/>
                                        </p:tgtEl>
                                        <p:attrNameLst>
                                          <p:attrName>style.visibility</p:attrName>
                                        </p:attrNameLst>
                                      </p:cBhvr>
                                      <p:to>
                                        <p:strVal val="visible"/>
                                      </p:to>
                                    </p:set>
                                    <p:animEffect transition="out" filter="fade">
                                      <p:cBhvr additive="base">
                                        <p:cTn id="160" dur="273" fill="hold">
                                          <p:stCondLst>
                                            <p:cond delay="1909"/>
                                          </p:stCondLst>
                                        </p:cTn>
                                        <p:tgtEl>
                                          <p:spTgt spid="60"/>
                                        </p:tgtEl>
                                      </p:cBhvr>
                                    </p:animEffect>
                                    <p:animEffect transition="in" filter="fade">
                                      <p:cBhvr additive="base">
                                        <p:cTn id="161" dur="273" fill="hold">
                                          <p:stCondLst>
                                            <p:cond delay="0"/>
                                          </p:stCondLst>
                                        </p:cTn>
                                        <p:tgtEl>
                                          <p:spTgt spid="60"/>
                                        </p:tgtEl>
                                      </p:cBhvr>
                                    </p:animEffect>
                                    <p:set>
                                      <p:cBhvr additive="base">
                                        <p:cTn id="162" dur="1" fill="hold">
                                          <p:stCondLst>
                                            <p:cond delay="2181"/>
                                          </p:stCondLst>
                                        </p:cTn>
                                        <p:tgtEl>
                                          <p:spTgt spid="60"/>
                                        </p:tgtEl>
                                        <p:attrNameLst>
                                          <p:attrName>style.visibility</p:attrName>
                                        </p:attrNameLst>
                                      </p:cBhvr>
                                      <p:to>
                                        <p:strVal val="hidden"/>
                                      </p:to>
                                    </p:set>
                                    <p:set>
                                      <p:cBhvr additive="base">
                                        <p:cTn id="163" dur="2509" fill="hold">
                                          <p:stCondLst>
                                            <p:cond delay="0"/>
                                          </p:stCondLst>
                                        </p:cTn>
                                        <p:tgtEl>
                                          <p:spTgt spid="60"/>
                                        </p:tgtEl>
                                      </p:cBhvr>
                                      <p:to>
                                        <p:strVal val=""/>
                                      </p:to>
                                    </p:set>
                                  </p:childTnLst>
                                </p:cTn>
                              </p:par>
                              <p:par>
                                <p:cTn id="164" presetID="0" presetClass="path" presetSubtype="0" repeatCount="indefinite" fill="hold" grpId="1" nodeType="withEffect">
                                  <p:stCondLst>
                                    <p:cond delay="0"/>
                                  </p:stCondLst>
                                  <p:childTnLst>
                                    <p:animMotion origin="layout" path="M -3.75E-6 2.22222E-6 C -0.1401 -0.18588 0.06042 -0.25185 -0.01041 -0.44283 " pathEditMode="relative" rAng="0" ptsTypes="AA">
                                      <p:cBhvr>
                                        <p:cTn id="165" dur="2681" fill="hold"/>
                                        <p:tgtEl>
                                          <p:spTgt spid="60"/>
                                        </p:tgtEl>
                                        <p:attrNameLst>
                                          <p:attrName>ppt_x</p:attrName>
                                          <p:attrName>ppt_y</p:attrName>
                                        </p:attrNameLst>
                                      </p:cBhvr>
                                      <p:rCtr x="-2292" y="-22153"/>
                                    </p:animMotion>
                                  </p:childTnLst>
                                </p:cTn>
                              </p:par>
                              <p:par>
                                <p:cTn id="166" presetID="10" presetClass="entr" presetSubtype="0" repeatCount="indefinite" fill="hold" grpId="0" nodeType="withEffect">
                                  <p:stCondLst>
                                    <p:cond delay="0"/>
                                  </p:stCondLst>
                                  <p:childTnLst>
                                    <p:set>
                                      <p:cBhvr>
                                        <p:cTn id="167" dur="1" fill="hold">
                                          <p:stCondLst>
                                            <p:cond delay="0"/>
                                          </p:stCondLst>
                                        </p:cTn>
                                        <p:tgtEl>
                                          <p:spTgt spid="61"/>
                                        </p:tgtEl>
                                        <p:attrNameLst>
                                          <p:attrName>style.visibility</p:attrName>
                                        </p:attrNameLst>
                                      </p:cBhvr>
                                      <p:to>
                                        <p:strVal val="visible"/>
                                      </p:to>
                                    </p:set>
                                    <p:animEffect transition="out" filter="fade">
                                      <p:cBhvr additive="base">
                                        <p:cTn id="168" dur="227" fill="hold">
                                          <p:stCondLst>
                                            <p:cond delay="1590"/>
                                          </p:stCondLst>
                                        </p:cTn>
                                        <p:tgtEl>
                                          <p:spTgt spid="61"/>
                                        </p:tgtEl>
                                      </p:cBhvr>
                                    </p:animEffect>
                                    <p:animEffect transition="in" filter="fade">
                                      <p:cBhvr additive="base">
                                        <p:cTn id="169" dur="227" fill="hold">
                                          <p:stCondLst>
                                            <p:cond delay="0"/>
                                          </p:stCondLst>
                                        </p:cTn>
                                        <p:tgtEl>
                                          <p:spTgt spid="61"/>
                                        </p:tgtEl>
                                      </p:cBhvr>
                                    </p:animEffect>
                                    <p:set>
                                      <p:cBhvr additive="base">
                                        <p:cTn id="170" dur="1" fill="hold">
                                          <p:stCondLst>
                                            <p:cond delay="1816"/>
                                          </p:stCondLst>
                                        </p:cTn>
                                        <p:tgtEl>
                                          <p:spTgt spid="61"/>
                                        </p:tgtEl>
                                        <p:attrNameLst>
                                          <p:attrName>style.visibility</p:attrName>
                                        </p:attrNameLst>
                                      </p:cBhvr>
                                      <p:to>
                                        <p:strVal val="hidden"/>
                                      </p:to>
                                    </p:set>
                                    <p:set>
                                      <p:cBhvr additive="base">
                                        <p:cTn id="171" dur="2090" fill="hold">
                                          <p:stCondLst>
                                            <p:cond delay="0"/>
                                          </p:stCondLst>
                                        </p:cTn>
                                        <p:tgtEl>
                                          <p:spTgt spid="61"/>
                                        </p:tgtEl>
                                      </p:cBhvr>
                                      <p:to>
                                        <p:strVal val=""/>
                                      </p:to>
                                    </p:set>
                                  </p:childTnLst>
                                </p:cTn>
                              </p:par>
                              <p:par>
                                <p:cTn id="172" presetID="0" presetClass="path" presetSubtype="0" repeatCount="indefinite" fill="hold" grpId="1" nodeType="withEffect">
                                  <p:stCondLst>
                                    <p:cond delay="0"/>
                                  </p:stCondLst>
                                  <p:childTnLst>
                                    <p:animMotion origin="layout" path="M -0.00013 4.81481E-6 C 0.10481 -0.20695 0.17995 -0.01922 0.2483 -0.2419 " pathEditMode="relative" rAng="0" ptsTypes="AA">
                                      <p:cBhvr>
                                        <p:cTn id="173" dur="2965" fill="hold"/>
                                        <p:tgtEl>
                                          <p:spTgt spid="61"/>
                                        </p:tgtEl>
                                        <p:attrNameLst>
                                          <p:attrName>ppt_x</p:attrName>
                                          <p:attrName>ppt_y</p:attrName>
                                        </p:attrNameLst>
                                      </p:cBhvr>
                                      <p:rCtr x="12422" y="-12106"/>
                                    </p:animMotion>
                                  </p:childTnLst>
                                </p:cTn>
                              </p:par>
                              <p:par>
                                <p:cTn id="174" presetID="10" presetClass="entr" presetSubtype="0" repeatCount="indefinite" fill="hold" grpId="0" nodeType="withEffect">
                                  <p:stCondLst>
                                    <p:cond delay="0"/>
                                  </p:stCondLst>
                                  <p:childTnLst>
                                    <p:set>
                                      <p:cBhvr>
                                        <p:cTn id="175" dur="1" fill="hold">
                                          <p:stCondLst>
                                            <p:cond delay="0"/>
                                          </p:stCondLst>
                                        </p:cTn>
                                        <p:tgtEl>
                                          <p:spTgt spid="62"/>
                                        </p:tgtEl>
                                        <p:attrNameLst>
                                          <p:attrName>style.visibility</p:attrName>
                                        </p:attrNameLst>
                                      </p:cBhvr>
                                      <p:to>
                                        <p:strVal val="visible"/>
                                      </p:to>
                                    </p:set>
                                    <p:animEffect transition="out" filter="fade">
                                      <p:cBhvr additive="base">
                                        <p:cTn id="176" dur="419" fill="hold">
                                          <p:stCondLst>
                                            <p:cond delay="2934"/>
                                          </p:stCondLst>
                                        </p:cTn>
                                        <p:tgtEl>
                                          <p:spTgt spid="62"/>
                                        </p:tgtEl>
                                      </p:cBhvr>
                                    </p:animEffect>
                                    <p:animEffect transition="in" filter="fade">
                                      <p:cBhvr additive="base">
                                        <p:cTn id="177" dur="419" fill="hold">
                                          <p:stCondLst>
                                            <p:cond delay="0"/>
                                          </p:stCondLst>
                                        </p:cTn>
                                        <p:tgtEl>
                                          <p:spTgt spid="62"/>
                                        </p:tgtEl>
                                      </p:cBhvr>
                                    </p:animEffect>
                                    <p:set>
                                      <p:cBhvr additive="base">
                                        <p:cTn id="178" dur="1" fill="hold">
                                          <p:stCondLst>
                                            <p:cond delay="3351"/>
                                          </p:stCondLst>
                                        </p:cTn>
                                        <p:tgtEl>
                                          <p:spTgt spid="62"/>
                                        </p:tgtEl>
                                        <p:attrNameLst>
                                          <p:attrName>style.visibility</p:attrName>
                                        </p:attrNameLst>
                                      </p:cBhvr>
                                      <p:to>
                                        <p:strVal val="hidden"/>
                                      </p:to>
                                    </p:set>
                                    <p:set>
                                      <p:cBhvr additive="base">
                                        <p:cTn id="179" dur="3856" fill="hold">
                                          <p:stCondLst>
                                            <p:cond delay="0"/>
                                          </p:stCondLst>
                                        </p:cTn>
                                        <p:tgtEl>
                                          <p:spTgt spid="62"/>
                                        </p:tgtEl>
                                      </p:cBhvr>
                                      <p:to>
                                        <p:strVal val=""/>
                                      </p:to>
                                    </p:set>
                                  </p:childTnLst>
                                </p:cTn>
                              </p:par>
                              <p:par>
                                <p:cTn id="180" presetID="0" presetClass="path" presetSubtype="0" repeatCount="indefinite" fill="hold" grpId="1" nodeType="withEffect">
                                  <p:stCondLst>
                                    <p:cond delay="0"/>
                                  </p:stCondLst>
                                  <p:childTnLst>
                                    <p:animMotion origin="layout" path="M -1.875E-6 4.81481E-6 C 0.00143 -0.15487 -0.16406 -0.17778 -0.12565 -0.34954 " pathEditMode="relative" rAng="0" ptsTypes="AA">
                                      <p:cBhvr>
                                        <p:cTn id="181" dur="2662" fill="hold"/>
                                        <p:tgtEl>
                                          <p:spTgt spid="62"/>
                                        </p:tgtEl>
                                        <p:attrNameLst>
                                          <p:attrName>ppt_x</p:attrName>
                                          <p:attrName>ppt_y</p:attrName>
                                        </p:attrNameLst>
                                      </p:cBhvr>
                                      <p:rCtr x="-6576" y="-17477"/>
                                    </p:animMotion>
                                  </p:childTnLst>
                                </p:cTn>
                              </p:par>
                              <p:par>
                                <p:cTn id="182" presetID="10" presetClass="entr" presetSubtype="0" repeatCount="indefinite" fill="hold" grpId="0" nodeType="withEffect">
                                  <p:stCondLst>
                                    <p:cond delay="0"/>
                                  </p:stCondLst>
                                  <p:childTnLst>
                                    <p:set>
                                      <p:cBhvr>
                                        <p:cTn id="183" dur="1" fill="hold">
                                          <p:stCondLst>
                                            <p:cond delay="0"/>
                                          </p:stCondLst>
                                        </p:cTn>
                                        <p:tgtEl>
                                          <p:spTgt spid="45"/>
                                        </p:tgtEl>
                                        <p:attrNameLst>
                                          <p:attrName>style.visibility</p:attrName>
                                        </p:attrNameLst>
                                      </p:cBhvr>
                                      <p:to>
                                        <p:strVal val="visible"/>
                                      </p:to>
                                    </p:set>
                                    <p:animEffect transition="out" filter="fade">
                                      <p:cBhvr additive="base">
                                        <p:cTn id="184" dur="355" fill="hold">
                                          <p:stCondLst>
                                            <p:cond delay="2487"/>
                                          </p:stCondLst>
                                        </p:cTn>
                                        <p:tgtEl>
                                          <p:spTgt spid="45"/>
                                        </p:tgtEl>
                                      </p:cBhvr>
                                    </p:animEffect>
                                    <p:animEffect transition="in" filter="fade">
                                      <p:cBhvr additive="base">
                                        <p:cTn id="185" dur="355" fill="hold">
                                          <p:stCondLst>
                                            <p:cond delay="0"/>
                                          </p:stCondLst>
                                        </p:cTn>
                                        <p:tgtEl>
                                          <p:spTgt spid="45"/>
                                        </p:tgtEl>
                                      </p:cBhvr>
                                    </p:animEffect>
                                    <p:set>
                                      <p:cBhvr additive="base">
                                        <p:cTn id="186" dur="1" fill="hold">
                                          <p:stCondLst>
                                            <p:cond delay="2841"/>
                                          </p:stCondLst>
                                        </p:cTn>
                                        <p:tgtEl>
                                          <p:spTgt spid="45"/>
                                        </p:tgtEl>
                                        <p:attrNameLst>
                                          <p:attrName>style.visibility</p:attrName>
                                        </p:attrNameLst>
                                      </p:cBhvr>
                                      <p:to>
                                        <p:strVal val="hidden"/>
                                      </p:to>
                                    </p:set>
                                    <p:set>
                                      <p:cBhvr additive="base">
                                        <p:cTn id="187" dur="3269" fill="hold">
                                          <p:stCondLst>
                                            <p:cond delay="0"/>
                                          </p:stCondLst>
                                        </p:cTn>
                                        <p:tgtEl>
                                          <p:spTgt spid="45"/>
                                        </p:tgtEl>
                                      </p:cBhvr>
                                      <p:to>
                                        <p:strVal val=""/>
                                      </p:to>
                                    </p:set>
                                  </p:childTnLst>
                                </p:cTn>
                              </p:par>
                              <p:par>
                                <p:cTn id="188" presetID="0" presetClass="path" presetSubtype="0" repeatCount="indefinite" fill="hold" grpId="1" nodeType="withEffect">
                                  <p:stCondLst>
                                    <p:cond delay="0"/>
                                  </p:stCondLst>
                                  <p:childTnLst>
                                    <p:animMotion origin="layout" path="M 1.875E-6 -3.7037E-6 C 0.07122 -0.04398 0.06237 -0.16273 0.0901 -0.27847 " pathEditMode="relative" rAng="0" ptsTypes="AA">
                                      <p:cBhvr>
                                        <p:cTn id="189" dur="2820" fill="hold"/>
                                        <p:tgtEl>
                                          <p:spTgt spid="45"/>
                                        </p:tgtEl>
                                        <p:attrNameLst>
                                          <p:attrName>ppt_x</p:attrName>
                                          <p:attrName>ppt_y</p:attrName>
                                        </p:attrNameLst>
                                      </p:cBhvr>
                                      <p:rCtr x="4505" y="-13935"/>
                                    </p:animMotion>
                                  </p:childTnLst>
                                </p:cTn>
                              </p:par>
                              <p:par>
                                <p:cTn id="190" presetID="10" presetClass="entr" presetSubtype="0" repeatCount="indefinite" fill="hold" grpId="0" nodeType="withEffect">
                                  <p:stCondLst>
                                    <p:cond delay="0"/>
                                  </p:stCondLst>
                                  <p:childTnLst>
                                    <p:set>
                                      <p:cBhvr>
                                        <p:cTn id="191" dur="1" fill="hold">
                                          <p:stCondLst>
                                            <p:cond delay="0"/>
                                          </p:stCondLst>
                                        </p:cTn>
                                        <p:tgtEl>
                                          <p:spTgt spid="63"/>
                                        </p:tgtEl>
                                        <p:attrNameLst>
                                          <p:attrName>style.visibility</p:attrName>
                                        </p:attrNameLst>
                                      </p:cBhvr>
                                      <p:to>
                                        <p:strVal val="visible"/>
                                      </p:to>
                                    </p:set>
                                    <p:animEffect transition="out" filter="fade">
                                      <p:cBhvr additive="base">
                                        <p:cTn id="192" dur="336" fill="hold">
                                          <p:stCondLst>
                                            <p:cond delay="2355"/>
                                          </p:stCondLst>
                                        </p:cTn>
                                        <p:tgtEl>
                                          <p:spTgt spid="63"/>
                                        </p:tgtEl>
                                      </p:cBhvr>
                                    </p:animEffect>
                                    <p:animEffect transition="in" filter="fade">
                                      <p:cBhvr additive="base">
                                        <p:cTn id="193" dur="336" fill="hold">
                                          <p:stCondLst>
                                            <p:cond delay="0"/>
                                          </p:stCondLst>
                                        </p:cTn>
                                        <p:tgtEl>
                                          <p:spTgt spid="63"/>
                                        </p:tgtEl>
                                      </p:cBhvr>
                                    </p:animEffect>
                                    <p:set>
                                      <p:cBhvr additive="base">
                                        <p:cTn id="194" dur="1" fill="hold">
                                          <p:stCondLst>
                                            <p:cond delay="2690"/>
                                          </p:stCondLst>
                                        </p:cTn>
                                        <p:tgtEl>
                                          <p:spTgt spid="63"/>
                                        </p:tgtEl>
                                        <p:attrNameLst>
                                          <p:attrName>style.visibility</p:attrName>
                                        </p:attrNameLst>
                                      </p:cBhvr>
                                      <p:to>
                                        <p:strVal val="hidden"/>
                                      </p:to>
                                    </p:set>
                                    <p:set>
                                      <p:cBhvr additive="base">
                                        <p:cTn id="195" dur="3095" fill="hold">
                                          <p:stCondLst>
                                            <p:cond delay="0"/>
                                          </p:stCondLst>
                                        </p:cTn>
                                        <p:tgtEl>
                                          <p:spTgt spid="63"/>
                                        </p:tgtEl>
                                      </p:cBhvr>
                                      <p:to>
                                        <p:strVal val=""/>
                                      </p:to>
                                    </p:set>
                                  </p:childTnLst>
                                </p:cTn>
                              </p:par>
                              <p:par>
                                <p:cTn id="196"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197" dur="3846" fill="hold"/>
                                        <p:tgtEl>
                                          <p:spTgt spid="63"/>
                                        </p:tgtEl>
                                        <p:attrNameLst>
                                          <p:attrName>ppt_x</p:attrName>
                                          <p:attrName>ppt_y</p:attrName>
                                        </p:attrNameLst>
                                      </p:cBhvr>
                                      <p:rCtr x="8138" y="-1852"/>
                                    </p:animMotion>
                                  </p:childTnLst>
                                </p:cTn>
                              </p:par>
                              <p:par>
                                <p:cTn id="198" presetID="10" presetClass="entr" presetSubtype="0" repeatCount="indefinite" fill="hold" grpId="0" nodeType="withEffect">
                                  <p:stCondLst>
                                    <p:cond delay="0"/>
                                  </p:stCondLst>
                                  <p:childTnLst>
                                    <p:set>
                                      <p:cBhvr>
                                        <p:cTn id="199" dur="1" fill="hold">
                                          <p:stCondLst>
                                            <p:cond delay="0"/>
                                          </p:stCondLst>
                                        </p:cTn>
                                        <p:tgtEl>
                                          <p:spTgt spid="64"/>
                                        </p:tgtEl>
                                        <p:attrNameLst>
                                          <p:attrName>style.visibility</p:attrName>
                                        </p:attrNameLst>
                                      </p:cBhvr>
                                      <p:to>
                                        <p:strVal val="visible"/>
                                      </p:to>
                                    </p:set>
                                    <p:animEffect transition="out" filter="fade">
                                      <p:cBhvr additive="base">
                                        <p:cTn id="200" dur="334" fill="hold">
                                          <p:stCondLst>
                                            <p:cond delay="2341"/>
                                          </p:stCondLst>
                                        </p:cTn>
                                        <p:tgtEl>
                                          <p:spTgt spid="64"/>
                                        </p:tgtEl>
                                      </p:cBhvr>
                                    </p:animEffect>
                                    <p:animEffect transition="in" filter="fade">
                                      <p:cBhvr additive="base">
                                        <p:cTn id="201" dur="334" fill="hold">
                                          <p:stCondLst>
                                            <p:cond delay="0"/>
                                          </p:stCondLst>
                                        </p:cTn>
                                        <p:tgtEl>
                                          <p:spTgt spid="64"/>
                                        </p:tgtEl>
                                      </p:cBhvr>
                                    </p:animEffect>
                                    <p:set>
                                      <p:cBhvr additive="base">
                                        <p:cTn id="202" dur="1" fill="hold">
                                          <p:stCondLst>
                                            <p:cond delay="2674"/>
                                          </p:stCondLst>
                                        </p:cTn>
                                        <p:tgtEl>
                                          <p:spTgt spid="64"/>
                                        </p:tgtEl>
                                        <p:attrNameLst>
                                          <p:attrName>style.visibility</p:attrName>
                                        </p:attrNameLst>
                                      </p:cBhvr>
                                      <p:to>
                                        <p:strVal val="hidden"/>
                                      </p:to>
                                    </p:set>
                                    <p:set>
                                      <p:cBhvr additive="base">
                                        <p:cTn id="203" dur="3076" fill="hold">
                                          <p:stCondLst>
                                            <p:cond delay="0"/>
                                          </p:stCondLst>
                                        </p:cTn>
                                        <p:tgtEl>
                                          <p:spTgt spid="64"/>
                                        </p:tgtEl>
                                      </p:cBhvr>
                                      <p:to>
                                        <p:strVal val=""/>
                                      </p:to>
                                    </p:set>
                                  </p:childTnLst>
                                </p:cTn>
                              </p:par>
                              <p:par>
                                <p:cTn id="204" presetID="0" presetClass="path" presetSubtype="0" repeatCount="indefinite" fill="hold" grpId="1" nodeType="withEffect">
                                  <p:stCondLst>
                                    <p:cond delay="0"/>
                                  </p:stCondLst>
                                  <p:childTnLst>
                                    <p:animMotion origin="layout" path="M -3.75E-6 -2.96296E-6 C 0.0323 -0.19768 0.04193 -0.19838 0.1336 -0.2912 " pathEditMode="relative" rAng="0" ptsTypes="AA">
                                      <p:cBhvr>
                                        <p:cTn id="205" dur="2813" fill="hold"/>
                                        <p:tgtEl>
                                          <p:spTgt spid="64"/>
                                        </p:tgtEl>
                                        <p:attrNameLst>
                                          <p:attrName>ppt_x</p:attrName>
                                          <p:attrName>ppt_y</p:attrName>
                                        </p:attrNameLst>
                                      </p:cBhvr>
                                      <p:rCtr x="6680" y="-14560"/>
                                    </p:animMotion>
                                  </p:childTnLst>
                                </p:cTn>
                              </p:par>
                              <p:par>
                                <p:cTn id="206" presetID="10" presetClass="entr" presetSubtype="0" repeatCount="indefinite" fill="hold" grpId="0" nodeType="withEffect">
                                  <p:stCondLst>
                                    <p:cond delay="0"/>
                                  </p:stCondLst>
                                  <p:childTnLst>
                                    <p:set>
                                      <p:cBhvr>
                                        <p:cTn id="207" dur="1" fill="hold">
                                          <p:stCondLst>
                                            <p:cond delay="0"/>
                                          </p:stCondLst>
                                        </p:cTn>
                                        <p:tgtEl>
                                          <p:spTgt spid="65"/>
                                        </p:tgtEl>
                                        <p:attrNameLst>
                                          <p:attrName>style.visibility</p:attrName>
                                        </p:attrNameLst>
                                      </p:cBhvr>
                                      <p:to>
                                        <p:strVal val="visible"/>
                                      </p:to>
                                    </p:set>
                                    <p:animEffect transition="out" filter="fade">
                                      <p:cBhvr additive="base">
                                        <p:cTn id="208" dur="402" fill="hold">
                                          <p:stCondLst>
                                            <p:cond delay="2811"/>
                                          </p:stCondLst>
                                        </p:cTn>
                                        <p:tgtEl>
                                          <p:spTgt spid="65"/>
                                        </p:tgtEl>
                                      </p:cBhvr>
                                    </p:animEffect>
                                    <p:animEffect transition="in" filter="fade">
                                      <p:cBhvr additive="base">
                                        <p:cTn id="209" dur="402" fill="hold">
                                          <p:stCondLst>
                                            <p:cond delay="0"/>
                                          </p:stCondLst>
                                        </p:cTn>
                                        <p:tgtEl>
                                          <p:spTgt spid="65"/>
                                        </p:tgtEl>
                                      </p:cBhvr>
                                    </p:animEffect>
                                    <p:set>
                                      <p:cBhvr additive="base">
                                        <p:cTn id="210" dur="1" fill="hold">
                                          <p:stCondLst>
                                            <p:cond delay="3211"/>
                                          </p:stCondLst>
                                        </p:cTn>
                                        <p:tgtEl>
                                          <p:spTgt spid="65"/>
                                        </p:tgtEl>
                                        <p:attrNameLst>
                                          <p:attrName>style.visibility</p:attrName>
                                        </p:attrNameLst>
                                      </p:cBhvr>
                                      <p:to>
                                        <p:strVal val="hidden"/>
                                      </p:to>
                                    </p:set>
                                    <p:set>
                                      <p:cBhvr additive="base">
                                        <p:cTn id="211" dur="3694" fill="hold">
                                          <p:stCondLst>
                                            <p:cond delay="0"/>
                                          </p:stCondLst>
                                        </p:cTn>
                                        <p:tgtEl>
                                          <p:spTgt spid="65"/>
                                        </p:tgtEl>
                                      </p:cBhvr>
                                      <p:to>
                                        <p:strVal val=""/>
                                      </p:to>
                                    </p:set>
                                  </p:childTnLst>
                                </p:cTn>
                              </p:par>
                              <p:par>
                                <p:cTn id="212" presetID="0" presetClass="path" presetSubtype="0" repeatCount="indefinite" fill="hold" grpId="1" nodeType="withEffect">
                                  <p:stCondLst>
                                    <p:cond delay="0"/>
                                  </p:stCondLst>
                                  <p:childTnLst>
                                    <p:animMotion origin="layout" path="M 1.66667E-6 -3.7037E-7 C 0.00104 -0.11574 -0.11797 -0.13287 -0.09037 -0.26157 " pathEditMode="relative" rAng="0" ptsTypes="AA">
                                      <p:cBhvr>
                                        <p:cTn id="213" dur="3652" fill="hold"/>
                                        <p:tgtEl>
                                          <p:spTgt spid="65"/>
                                        </p:tgtEl>
                                        <p:attrNameLst>
                                          <p:attrName>ppt_x</p:attrName>
                                          <p:attrName>ppt_y</p:attrName>
                                        </p:attrNameLst>
                                      </p:cBhvr>
                                      <p:rCtr x="-4727" y="-13079"/>
                                    </p:animMotion>
                                  </p:childTnLst>
                                </p:cTn>
                              </p:par>
                              <p:par>
                                <p:cTn id="214" presetID="10" presetClass="entr" presetSubtype="0" repeatCount="indefinite" fill="hold" grpId="0" nodeType="withEffect">
                                  <p:stCondLst>
                                    <p:cond delay="0"/>
                                  </p:stCondLst>
                                  <p:childTnLst>
                                    <p:set>
                                      <p:cBhvr>
                                        <p:cTn id="215" dur="1" fill="hold">
                                          <p:stCondLst>
                                            <p:cond delay="0"/>
                                          </p:stCondLst>
                                        </p:cTn>
                                        <p:tgtEl>
                                          <p:spTgt spid="66"/>
                                        </p:tgtEl>
                                        <p:attrNameLst>
                                          <p:attrName>style.visibility</p:attrName>
                                        </p:attrNameLst>
                                      </p:cBhvr>
                                      <p:to>
                                        <p:strVal val="visible"/>
                                      </p:to>
                                    </p:set>
                                    <p:animEffect transition="out" filter="fade">
                                      <p:cBhvr additive="base">
                                        <p:cTn id="216" dur="364" fill="hold">
                                          <p:stCondLst>
                                            <p:cond delay="2545"/>
                                          </p:stCondLst>
                                        </p:cTn>
                                        <p:tgtEl>
                                          <p:spTgt spid="66"/>
                                        </p:tgtEl>
                                      </p:cBhvr>
                                    </p:animEffect>
                                    <p:animEffect transition="in" filter="fade">
                                      <p:cBhvr additive="base">
                                        <p:cTn id="217" dur="364" fill="hold">
                                          <p:stCondLst>
                                            <p:cond delay="0"/>
                                          </p:stCondLst>
                                        </p:cTn>
                                        <p:tgtEl>
                                          <p:spTgt spid="66"/>
                                        </p:tgtEl>
                                      </p:cBhvr>
                                    </p:animEffect>
                                    <p:set>
                                      <p:cBhvr additive="base">
                                        <p:cTn id="218" dur="1" fill="hold">
                                          <p:stCondLst>
                                            <p:cond delay="2907"/>
                                          </p:stCondLst>
                                        </p:cTn>
                                        <p:tgtEl>
                                          <p:spTgt spid="66"/>
                                        </p:tgtEl>
                                        <p:attrNameLst>
                                          <p:attrName>style.visibility</p:attrName>
                                        </p:attrNameLst>
                                      </p:cBhvr>
                                      <p:to>
                                        <p:strVal val="hidden"/>
                                      </p:to>
                                    </p:set>
                                    <p:set>
                                      <p:cBhvr additive="base">
                                        <p:cTn id="219" dur="3345" fill="hold">
                                          <p:stCondLst>
                                            <p:cond delay="0"/>
                                          </p:stCondLst>
                                        </p:cTn>
                                        <p:tgtEl>
                                          <p:spTgt spid="66"/>
                                        </p:tgtEl>
                                      </p:cBhvr>
                                      <p:to>
                                        <p:strVal val=""/>
                                      </p:to>
                                    </p:set>
                                  </p:childTnLst>
                                </p:cTn>
                              </p:par>
                              <p:par>
                                <p:cTn id="220" presetID="0" presetClass="path" presetSubtype="0" repeatCount="indefinite" fill="hold" grpId="1" nodeType="withEffect">
                                  <p:stCondLst>
                                    <p:cond delay="0"/>
                                  </p:stCondLst>
                                  <p:childTnLst>
                                    <p:animMotion origin="layout" path="M -2.29167E-6 -1.85185E-6 C 0.1069 -0.07315 0.10586 -0.1625 0.1336 -0.2912 " pathEditMode="relative" rAng="0" ptsTypes="AA">
                                      <p:cBhvr>
                                        <p:cTn id="221" dur="3444" fill="hold"/>
                                        <p:tgtEl>
                                          <p:spTgt spid="66"/>
                                        </p:tgtEl>
                                        <p:attrNameLst>
                                          <p:attrName>ppt_x</p:attrName>
                                          <p:attrName>ppt_y</p:attrName>
                                        </p:attrNameLst>
                                      </p:cBhvr>
                                      <p:rCtr x="6680" y="-14560"/>
                                    </p:animMotion>
                                  </p:childTnLst>
                                </p:cTn>
                              </p:par>
                              <p:par>
                                <p:cTn id="222" presetID="10" presetClass="entr" presetSubtype="0" repeatCount="indefinite" fill="hold" grpId="0" nodeType="withEffect">
                                  <p:stCondLst>
                                    <p:cond delay="0"/>
                                  </p:stCondLst>
                                  <p:childTnLst>
                                    <p:set>
                                      <p:cBhvr>
                                        <p:cTn id="223" dur="1" fill="hold">
                                          <p:stCondLst>
                                            <p:cond delay="0"/>
                                          </p:stCondLst>
                                        </p:cTn>
                                        <p:tgtEl>
                                          <p:spTgt spid="67"/>
                                        </p:tgtEl>
                                        <p:attrNameLst>
                                          <p:attrName>style.visibility</p:attrName>
                                        </p:attrNameLst>
                                      </p:cBhvr>
                                      <p:to>
                                        <p:strVal val="visible"/>
                                      </p:to>
                                    </p:set>
                                    <p:animEffect transition="out" filter="fade">
                                      <p:cBhvr additive="base">
                                        <p:cTn id="224" dur="316" fill="hold">
                                          <p:stCondLst>
                                            <p:cond delay="2213"/>
                                          </p:stCondLst>
                                        </p:cTn>
                                        <p:tgtEl>
                                          <p:spTgt spid="67"/>
                                        </p:tgtEl>
                                      </p:cBhvr>
                                    </p:animEffect>
                                    <p:animEffect transition="in" filter="fade">
                                      <p:cBhvr additive="base">
                                        <p:cTn id="225" dur="316" fill="hold">
                                          <p:stCondLst>
                                            <p:cond delay="0"/>
                                          </p:stCondLst>
                                        </p:cTn>
                                        <p:tgtEl>
                                          <p:spTgt spid="67"/>
                                        </p:tgtEl>
                                      </p:cBhvr>
                                    </p:animEffect>
                                    <p:set>
                                      <p:cBhvr additive="base">
                                        <p:cTn id="226" dur="1" fill="hold">
                                          <p:stCondLst>
                                            <p:cond delay="2528"/>
                                          </p:stCondLst>
                                        </p:cTn>
                                        <p:tgtEl>
                                          <p:spTgt spid="67"/>
                                        </p:tgtEl>
                                        <p:attrNameLst>
                                          <p:attrName>style.visibility</p:attrName>
                                        </p:attrNameLst>
                                      </p:cBhvr>
                                      <p:to>
                                        <p:strVal val="hidden"/>
                                      </p:to>
                                    </p:set>
                                    <p:set>
                                      <p:cBhvr additive="base">
                                        <p:cTn id="227" dur="2908" fill="hold">
                                          <p:stCondLst>
                                            <p:cond delay="0"/>
                                          </p:stCondLst>
                                        </p:cTn>
                                        <p:tgtEl>
                                          <p:spTgt spid="67"/>
                                        </p:tgtEl>
                                      </p:cBhvr>
                                      <p:to>
                                        <p:strVal val=""/>
                                      </p:to>
                                    </p:set>
                                  </p:childTnLst>
                                </p:cTn>
                              </p:par>
                              <p:par>
                                <p:cTn id="228" presetID="0" presetClass="path" presetSubtype="0" repeatCount="indefinite" fill="hold" grpId="1" nodeType="withEffect">
                                  <p:stCondLst>
                                    <p:cond delay="0"/>
                                  </p:stCondLst>
                                  <p:childTnLst>
                                    <p:animMotion origin="layout" path="M 4.375E-6 1.48148E-6 C 0.07122 -0.04398 0.06237 -0.16273 0.0901 -0.27847 " pathEditMode="relative" rAng="0" ptsTypes="AA">
                                      <p:cBhvr>
                                        <p:cTn id="229" dur="2714" fill="hold"/>
                                        <p:tgtEl>
                                          <p:spTgt spid="67"/>
                                        </p:tgtEl>
                                        <p:attrNameLst>
                                          <p:attrName>ppt_x</p:attrName>
                                          <p:attrName>ppt_y</p:attrName>
                                        </p:attrNameLst>
                                      </p:cBhvr>
                                      <p:rCtr x="4505" y="-13935"/>
                                    </p:animMotion>
                                  </p:childTnLst>
                                </p:cTn>
                              </p:par>
                              <p:par>
                                <p:cTn id="230" presetID="10" presetClass="entr" presetSubtype="0" repeatCount="indefinite" fill="hold" grpId="0" nodeType="withEffect">
                                  <p:stCondLst>
                                    <p:cond delay="0"/>
                                  </p:stCondLst>
                                  <p:childTnLst>
                                    <p:set>
                                      <p:cBhvr>
                                        <p:cTn id="231" dur="1" fill="hold">
                                          <p:stCondLst>
                                            <p:cond delay="0"/>
                                          </p:stCondLst>
                                        </p:cTn>
                                        <p:tgtEl>
                                          <p:spTgt spid="68"/>
                                        </p:tgtEl>
                                        <p:attrNameLst>
                                          <p:attrName>style.visibility</p:attrName>
                                        </p:attrNameLst>
                                      </p:cBhvr>
                                      <p:to>
                                        <p:strVal val="visible"/>
                                      </p:to>
                                    </p:set>
                                    <p:animEffect transition="out" filter="fade">
                                      <p:cBhvr additive="base">
                                        <p:cTn id="232" dur="277" fill="hold">
                                          <p:stCondLst>
                                            <p:cond delay="1937"/>
                                          </p:stCondLst>
                                        </p:cTn>
                                        <p:tgtEl>
                                          <p:spTgt spid="68"/>
                                        </p:tgtEl>
                                      </p:cBhvr>
                                    </p:animEffect>
                                    <p:animEffect transition="in" filter="fade">
                                      <p:cBhvr additive="base">
                                        <p:cTn id="233" dur="277" fill="hold">
                                          <p:stCondLst>
                                            <p:cond delay="0"/>
                                          </p:stCondLst>
                                        </p:cTn>
                                        <p:tgtEl>
                                          <p:spTgt spid="68"/>
                                        </p:tgtEl>
                                      </p:cBhvr>
                                    </p:animEffect>
                                    <p:set>
                                      <p:cBhvr additive="base">
                                        <p:cTn id="234" dur="1" fill="hold">
                                          <p:stCondLst>
                                            <p:cond delay="2213"/>
                                          </p:stCondLst>
                                        </p:cTn>
                                        <p:tgtEl>
                                          <p:spTgt spid="68"/>
                                        </p:tgtEl>
                                        <p:attrNameLst>
                                          <p:attrName>style.visibility</p:attrName>
                                        </p:attrNameLst>
                                      </p:cBhvr>
                                      <p:to>
                                        <p:strVal val="hidden"/>
                                      </p:to>
                                    </p:set>
                                    <p:set>
                                      <p:cBhvr additive="base">
                                        <p:cTn id="235" dur="2546" fill="hold">
                                          <p:stCondLst>
                                            <p:cond delay="0"/>
                                          </p:stCondLst>
                                        </p:cTn>
                                        <p:tgtEl>
                                          <p:spTgt spid="68"/>
                                        </p:tgtEl>
                                      </p:cBhvr>
                                      <p:to>
                                        <p:strVal val=""/>
                                      </p:to>
                                    </p:set>
                                  </p:childTnLst>
                                </p:cTn>
                              </p:par>
                              <p:par>
                                <p:cTn id="236" presetID="0" presetClass="path" presetSubtype="0" repeatCount="indefinite" fill="hold" grpId="1" nodeType="withEffect">
                                  <p:stCondLst>
                                    <p:cond delay="0"/>
                                  </p:stCondLst>
                                  <p:childTnLst>
                                    <p:animMotion origin="layout" path="M 1.45833E-6 1.48148E-6 C 0.07604 -0.05301 0.06667 -0.19607 0.09635 -0.33519 " pathEditMode="relative" rAng="0" ptsTypes="AA">
                                      <p:cBhvr>
                                        <p:cTn id="237" dur="3347" fill="hold"/>
                                        <p:tgtEl>
                                          <p:spTgt spid="68"/>
                                        </p:tgtEl>
                                        <p:attrNameLst>
                                          <p:attrName>ppt_x</p:attrName>
                                          <p:attrName>ppt_y</p:attrName>
                                        </p:attrNameLst>
                                      </p:cBhvr>
                                      <p:rCtr x="4818" y="-16759"/>
                                    </p:animMotion>
                                  </p:childTnLst>
                                </p:cTn>
                              </p:par>
                              <p:par>
                                <p:cTn id="238" presetID="10" presetClass="entr" presetSubtype="0" repeatCount="indefinite" fill="hold" grpId="0" nodeType="withEffect">
                                  <p:stCondLst>
                                    <p:cond delay="0"/>
                                  </p:stCondLst>
                                  <p:childTnLst>
                                    <p:set>
                                      <p:cBhvr>
                                        <p:cTn id="239" dur="1" fill="hold">
                                          <p:stCondLst>
                                            <p:cond delay="0"/>
                                          </p:stCondLst>
                                        </p:cTn>
                                        <p:tgtEl>
                                          <p:spTgt spid="69"/>
                                        </p:tgtEl>
                                        <p:attrNameLst>
                                          <p:attrName>style.visibility</p:attrName>
                                        </p:attrNameLst>
                                      </p:cBhvr>
                                      <p:to>
                                        <p:strVal val="visible"/>
                                      </p:to>
                                    </p:set>
                                    <p:animEffect transition="out" filter="fade">
                                      <p:cBhvr additive="base">
                                        <p:cTn id="240" dur="345" fill="hold">
                                          <p:stCondLst>
                                            <p:cond delay="2417"/>
                                          </p:stCondLst>
                                        </p:cTn>
                                        <p:tgtEl>
                                          <p:spTgt spid="69"/>
                                        </p:tgtEl>
                                      </p:cBhvr>
                                    </p:animEffect>
                                    <p:animEffect transition="in" filter="fade">
                                      <p:cBhvr additive="base">
                                        <p:cTn id="241" dur="345" fill="hold">
                                          <p:stCondLst>
                                            <p:cond delay="0"/>
                                          </p:stCondLst>
                                        </p:cTn>
                                        <p:tgtEl>
                                          <p:spTgt spid="69"/>
                                        </p:tgtEl>
                                      </p:cBhvr>
                                    </p:animEffect>
                                    <p:set>
                                      <p:cBhvr additive="base">
                                        <p:cTn id="242" dur="1" fill="hold">
                                          <p:stCondLst>
                                            <p:cond delay="2761"/>
                                          </p:stCondLst>
                                        </p:cTn>
                                        <p:tgtEl>
                                          <p:spTgt spid="69"/>
                                        </p:tgtEl>
                                        <p:attrNameLst>
                                          <p:attrName>style.visibility</p:attrName>
                                        </p:attrNameLst>
                                      </p:cBhvr>
                                      <p:to>
                                        <p:strVal val="hidden"/>
                                      </p:to>
                                    </p:set>
                                    <p:set>
                                      <p:cBhvr additive="base">
                                        <p:cTn id="243" dur="3177" fill="hold">
                                          <p:stCondLst>
                                            <p:cond delay="0"/>
                                          </p:stCondLst>
                                        </p:cTn>
                                        <p:tgtEl>
                                          <p:spTgt spid="69"/>
                                        </p:tgtEl>
                                      </p:cBhvr>
                                      <p:to>
                                        <p:strVal val=""/>
                                      </p:to>
                                    </p:set>
                                  </p:childTnLst>
                                </p:cTn>
                              </p:par>
                              <p:par>
                                <p:cTn id="244" presetID="0" presetClass="path" presetSubtype="0" repeatCount="indefinite" fill="hold" grpId="1" nodeType="withEffect">
                                  <p:stCondLst>
                                    <p:cond delay="0"/>
                                  </p:stCondLst>
                                  <p:childTnLst>
                                    <p:animMotion origin="layout" path="M 3.54167E-6 -3.7037E-6 C 0.0332 -0.23611 0.0431 -0.23703 0.13763 -0.34768 " pathEditMode="relative" rAng="0" ptsTypes="AA">
                                      <p:cBhvr>
                                        <p:cTn id="245" dur="3510" fill="hold"/>
                                        <p:tgtEl>
                                          <p:spTgt spid="69"/>
                                        </p:tgtEl>
                                        <p:attrNameLst>
                                          <p:attrName>ppt_x</p:attrName>
                                          <p:attrName>ppt_y</p:attrName>
                                        </p:attrNameLst>
                                      </p:cBhvr>
                                      <p:rCtr x="6875" y="-17384"/>
                                    </p:animMotion>
                                  </p:childTnLst>
                                </p:cTn>
                              </p:par>
                              <p:par>
                                <p:cTn id="246" presetID="10" presetClass="entr" presetSubtype="0" repeatCount="indefinite" fill="hold" grpId="0" nodeType="withEffect">
                                  <p:stCondLst>
                                    <p:cond delay="0"/>
                                  </p:stCondLst>
                                  <p:childTnLst>
                                    <p:set>
                                      <p:cBhvr>
                                        <p:cTn id="247" dur="1" fill="hold">
                                          <p:stCondLst>
                                            <p:cond delay="0"/>
                                          </p:stCondLst>
                                        </p:cTn>
                                        <p:tgtEl>
                                          <p:spTgt spid="70"/>
                                        </p:tgtEl>
                                        <p:attrNameLst>
                                          <p:attrName>style.visibility</p:attrName>
                                        </p:attrNameLst>
                                      </p:cBhvr>
                                      <p:to>
                                        <p:strVal val="visible"/>
                                      </p:to>
                                    </p:set>
                                    <p:animEffect transition="out" filter="fade">
                                      <p:cBhvr additive="base">
                                        <p:cTn id="248" dur="419" fill="hold">
                                          <p:stCondLst>
                                            <p:cond delay="2934"/>
                                          </p:stCondLst>
                                        </p:cTn>
                                        <p:tgtEl>
                                          <p:spTgt spid="70"/>
                                        </p:tgtEl>
                                      </p:cBhvr>
                                    </p:animEffect>
                                    <p:animEffect transition="in" filter="fade">
                                      <p:cBhvr additive="base">
                                        <p:cTn id="249" dur="419" fill="hold">
                                          <p:stCondLst>
                                            <p:cond delay="0"/>
                                          </p:stCondLst>
                                        </p:cTn>
                                        <p:tgtEl>
                                          <p:spTgt spid="70"/>
                                        </p:tgtEl>
                                      </p:cBhvr>
                                    </p:animEffect>
                                    <p:set>
                                      <p:cBhvr additive="base">
                                        <p:cTn id="250" dur="1" fill="hold">
                                          <p:stCondLst>
                                            <p:cond delay="3351"/>
                                          </p:stCondLst>
                                        </p:cTn>
                                        <p:tgtEl>
                                          <p:spTgt spid="70"/>
                                        </p:tgtEl>
                                        <p:attrNameLst>
                                          <p:attrName>style.visibility</p:attrName>
                                        </p:attrNameLst>
                                      </p:cBhvr>
                                      <p:to>
                                        <p:strVal val="hidden"/>
                                      </p:to>
                                    </p:set>
                                    <p:set>
                                      <p:cBhvr additive="base">
                                        <p:cTn id="251" dur="3856" fill="hold">
                                          <p:stCondLst>
                                            <p:cond delay="0"/>
                                          </p:stCondLst>
                                        </p:cTn>
                                        <p:tgtEl>
                                          <p:spTgt spid="70"/>
                                        </p:tgtEl>
                                      </p:cBhvr>
                                      <p:to>
                                        <p:strVal val=""/>
                                      </p:to>
                                    </p:set>
                                  </p:childTnLst>
                                </p:cTn>
                              </p:par>
                              <p:par>
                                <p:cTn id="252" presetID="0" presetClass="path" presetSubtype="0" repeatCount="indefinite" fill="hold" grpId="1" nodeType="withEffect">
                                  <p:stCondLst>
                                    <p:cond delay="0"/>
                                  </p:stCondLst>
                                  <p:childTnLst>
                                    <p:animMotion origin="layout" path="M -2.5E-6 0 C 0.00143 -0.15486 -0.16406 -0.17778 -0.12565 -0.34954 " pathEditMode="relative" rAng="0" ptsTypes="AA">
                                      <p:cBhvr>
                                        <p:cTn id="253" dur="2662" fill="hold"/>
                                        <p:tgtEl>
                                          <p:spTgt spid="70"/>
                                        </p:tgtEl>
                                        <p:attrNameLst>
                                          <p:attrName>ppt_x</p:attrName>
                                          <p:attrName>ppt_y</p:attrName>
                                        </p:attrNameLst>
                                      </p:cBhvr>
                                      <p:rCtr x="-6576" y="-17477"/>
                                    </p:animMotion>
                                  </p:childTnLst>
                                </p:cTn>
                              </p:par>
                              <p:par>
                                <p:cTn id="254" presetID="10" presetClass="entr" presetSubtype="0" repeatCount="indefinite" fill="hold" grpId="0" nodeType="withEffect">
                                  <p:stCondLst>
                                    <p:cond delay="0"/>
                                  </p:stCondLst>
                                  <p:childTnLst>
                                    <p:set>
                                      <p:cBhvr>
                                        <p:cTn id="255" dur="1" fill="hold">
                                          <p:stCondLst>
                                            <p:cond delay="0"/>
                                          </p:stCondLst>
                                        </p:cTn>
                                        <p:tgtEl>
                                          <p:spTgt spid="71"/>
                                        </p:tgtEl>
                                        <p:attrNameLst>
                                          <p:attrName>style.visibility</p:attrName>
                                        </p:attrNameLst>
                                      </p:cBhvr>
                                      <p:to>
                                        <p:strVal val="visible"/>
                                      </p:to>
                                    </p:set>
                                    <p:animEffect transition="out" filter="fade">
                                      <p:cBhvr additive="base">
                                        <p:cTn id="256" dur="426" fill="hold">
                                          <p:stCondLst>
                                            <p:cond delay="2983"/>
                                          </p:stCondLst>
                                        </p:cTn>
                                        <p:tgtEl>
                                          <p:spTgt spid="71"/>
                                        </p:tgtEl>
                                      </p:cBhvr>
                                    </p:animEffect>
                                    <p:animEffect transition="in" filter="fade">
                                      <p:cBhvr additive="base">
                                        <p:cTn id="257" dur="426" fill="hold">
                                          <p:stCondLst>
                                            <p:cond delay="0"/>
                                          </p:stCondLst>
                                        </p:cTn>
                                        <p:tgtEl>
                                          <p:spTgt spid="71"/>
                                        </p:tgtEl>
                                      </p:cBhvr>
                                    </p:animEffect>
                                    <p:set>
                                      <p:cBhvr additive="base">
                                        <p:cTn id="258" dur="1" fill="hold">
                                          <p:stCondLst>
                                            <p:cond delay="3408"/>
                                          </p:stCondLst>
                                        </p:cTn>
                                        <p:tgtEl>
                                          <p:spTgt spid="71"/>
                                        </p:tgtEl>
                                        <p:attrNameLst>
                                          <p:attrName>style.visibility</p:attrName>
                                        </p:attrNameLst>
                                      </p:cBhvr>
                                      <p:to>
                                        <p:strVal val="hidden"/>
                                      </p:to>
                                    </p:set>
                                    <p:set>
                                      <p:cBhvr additive="base">
                                        <p:cTn id="259" dur="3921" fill="hold">
                                          <p:stCondLst>
                                            <p:cond delay="0"/>
                                          </p:stCondLst>
                                        </p:cTn>
                                        <p:tgtEl>
                                          <p:spTgt spid="71"/>
                                        </p:tgtEl>
                                      </p:cBhvr>
                                      <p:to>
                                        <p:strVal val=""/>
                                      </p:to>
                                    </p:set>
                                  </p:childTnLst>
                                </p:cTn>
                              </p:par>
                              <p:par>
                                <p:cTn id="260" presetID="0" presetClass="path" presetSubtype="0" repeatCount="indefinite" fill="hold" grpId="1" nodeType="withEffect">
                                  <p:stCondLst>
                                    <p:cond delay="0"/>
                                  </p:stCondLst>
                                  <p:childTnLst>
                                    <p:animMotion origin="layout" path="M -0.00013 2.22222E-6 C 0.06472 -0.13542 0.07709 -0.05139 0.13151 -0.18125 " pathEditMode="relative" rAng="0" ptsTypes="AA">
                                      <p:cBhvr>
                                        <p:cTn id="261" dur="2229" fill="hold"/>
                                        <p:tgtEl>
                                          <p:spTgt spid="71"/>
                                        </p:tgtEl>
                                        <p:attrNameLst>
                                          <p:attrName>ppt_x</p:attrName>
                                          <p:attrName>ppt_y</p:attrName>
                                        </p:attrNameLst>
                                      </p:cBhvr>
                                      <p:rCtr x="6576" y="-9074"/>
                                    </p:animMotion>
                                  </p:childTnLst>
                                </p:cTn>
                              </p:par>
                              <p:par>
                                <p:cTn id="262" presetID="10" presetClass="entr" presetSubtype="0" repeatCount="indefinite" fill="hold" grpId="0" nodeType="withEffect">
                                  <p:stCondLst>
                                    <p:cond delay="0"/>
                                  </p:stCondLst>
                                  <p:childTnLst>
                                    <p:set>
                                      <p:cBhvr>
                                        <p:cTn id="263" dur="1" fill="hold">
                                          <p:stCondLst>
                                            <p:cond delay="0"/>
                                          </p:stCondLst>
                                        </p:cTn>
                                        <p:tgtEl>
                                          <p:spTgt spid="72"/>
                                        </p:tgtEl>
                                        <p:attrNameLst>
                                          <p:attrName>style.visibility</p:attrName>
                                        </p:attrNameLst>
                                      </p:cBhvr>
                                      <p:to>
                                        <p:strVal val="visible"/>
                                      </p:to>
                                    </p:set>
                                    <p:animEffect transition="out" filter="fade">
                                      <p:cBhvr additive="base">
                                        <p:cTn id="264" dur="336" fill="hold">
                                          <p:stCondLst>
                                            <p:cond delay="2355"/>
                                          </p:stCondLst>
                                        </p:cTn>
                                        <p:tgtEl>
                                          <p:spTgt spid="72"/>
                                        </p:tgtEl>
                                      </p:cBhvr>
                                    </p:animEffect>
                                    <p:animEffect transition="in" filter="fade">
                                      <p:cBhvr additive="base">
                                        <p:cTn id="265" dur="336" fill="hold">
                                          <p:stCondLst>
                                            <p:cond delay="0"/>
                                          </p:stCondLst>
                                        </p:cTn>
                                        <p:tgtEl>
                                          <p:spTgt spid="72"/>
                                        </p:tgtEl>
                                      </p:cBhvr>
                                    </p:animEffect>
                                    <p:set>
                                      <p:cBhvr additive="base">
                                        <p:cTn id="266" dur="1" fill="hold">
                                          <p:stCondLst>
                                            <p:cond delay="2690"/>
                                          </p:stCondLst>
                                        </p:cTn>
                                        <p:tgtEl>
                                          <p:spTgt spid="72"/>
                                        </p:tgtEl>
                                        <p:attrNameLst>
                                          <p:attrName>style.visibility</p:attrName>
                                        </p:attrNameLst>
                                      </p:cBhvr>
                                      <p:to>
                                        <p:strVal val="hidden"/>
                                      </p:to>
                                    </p:set>
                                    <p:set>
                                      <p:cBhvr additive="base">
                                        <p:cTn id="267" dur="3095" fill="hold">
                                          <p:stCondLst>
                                            <p:cond delay="0"/>
                                          </p:stCondLst>
                                        </p:cTn>
                                        <p:tgtEl>
                                          <p:spTgt spid="72"/>
                                        </p:tgtEl>
                                      </p:cBhvr>
                                      <p:to>
                                        <p:strVal val=""/>
                                      </p:to>
                                    </p:set>
                                  </p:childTnLst>
                                </p:cTn>
                              </p:par>
                              <p:par>
                                <p:cTn id="268" presetID="0" presetClass="path" presetSubtype="0" repeatCount="indefinite" fill="hold" grpId="1" nodeType="withEffect">
                                  <p:stCondLst>
                                    <p:cond delay="0"/>
                                  </p:stCondLst>
                                  <p:childTnLst>
                                    <p:animMotion origin="layout" path="M -0.00013 -0.00023 C 0.09909 -0.05741 0.07317 0.02847 0.16263 -0.03727 " pathEditMode="relative" rAng="0" ptsTypes="AA">
                                      <p:cBhvr>
                                        <p:cTn id="269" dur="3846" fill="hold"/>
                                        <p:tgtEl>
                                          <p:spTgt spid="72"/>
                                        </p:tgtEl>
                                        <p:attrNameLst>
                                          <p:attrName>ppt_x</p:attrName>
                                          <p:attrName>ppt_y</p:attrName>
                                        </p:attrNameLst>
                                      </p:cBhvr>
                                      <p:rCtr x="8138" y="-1852"/>
                                    </p:animMotion>
                                  </p:childTnLst>
                                </p:cTn>
                              </p:par>
                              <p:par>
                                <p:cTn id="270" presetID="10" presetClass="entr" presetSubtype="0" repeatCount="indefinite" fill="hold" grpId="0" nodeType="withEffect">
                                  <p:stCondLst>
                                    <p:cond delay="0"/>
                                  </p:stCondLst>
                                  <p:childTnLst>
                                    <p:set>
                                      <p:cBhvr>
                                        <p:cTn id="271" dur="1" fill="hold">
                                          <p:stCondLst>
                                            <p:cond delay="0"/>
                                          </p:stCondLst>
                                        </p:cTn>
                                        <p:tgtEl>
                                          <p:spTgt spid="73"/>
                                        </p:tgtEl>
                                        <p:attrNameLst>
                                          <p:attrName>style.visibility</p:attrName>
                                        </p:attrNameLst>
                                      </p:cBhvr>
                                      <p:to>
                                        <p:strVal val="visible"/>
                                      </p:to>
                                    </p:set>
                                    <p:animEffect transition="out" filter="fade">
                                      <p:cBhvr additive="base">
                                        <p:cTn id="272" dur="364" fill="hold">
                                          <p:stCondLst>
                                            <p:cond delay="2545"/>
                                          </p:stCondLst>
                                        </p:cTn>
                                        <p:tgtEl>
                                          <p:spTgt spid="73"/>
                                        </p:tgtEl>
                                      </p:cBhvr>
                                    </p:animEffect>
                                    <p:animEffect transition="in" filter="fade">
                                      <p:cBhvr additive="base">
                                        <p:cTn id="273" dur="364" fill="hold">
                                          <p:stCondLst>
                                            <p:cond delay="0"/>
                                          </p:stCondLst>
                                        </p:cTn>
                                        <p:tgtEl>
                                          <p:spTgt spid="73"/>
                                        </p:tgtEl>
                                      </p:cBhvr>
                                    </p:animEffect>
                                    <p:set>
                                      <p:cBhvr additive="base">
                                        <p:cTn id="274" dur="1" fill="hold">
                                          <p:stCondLst>
                                            <p:cond delay="2907"/>
                                          </p:stCondLst>
                                        </p:cTn>
                                        <p:tgtEl>
                                          <p:spTgt spid="73"/>
                                        </p:tgtEl>
                                        <p:attrNameLst>
                                          <p:attrName>style.visibility</p:attrName>
                                        </p:attrNameLst>
                                      </p:cBhvr>
                                      <p:to>
                                        <p:strVal val="hidden"/>
                                      </p:to>
                                    </p:set>
                                    <p:set>
                                      <p:cBhvr additive="base">
                                        <p:cTn id="275" dur="3345" fill="hold">
                                          <p:stCondLst>
                                            <p:cond delay="0"/>
                                          </p:stCondLst>
                                        </p:cTn>
                                        <p:tgtEl>
                                          <p:spTgt spid="73"/>
                                        </p:tgtEl>
                                      </p:cBhvr>
                                      <p:to>
                                        <p:strVal val=""/>
                                      </p:to>
                                    </p:set>
                                  </p:childTnLst>
                                </p:cTn>
                              </p:par>
                              <p:par>
                                <p:cTn id="276" presetID="0" presetClass="path" presetSubtype="0" repeatCount="indefinite" fill="hold" grpId="1" nodeType="withEffect">
                                  <p:stCondLst>
                                    <p:cond delay="0"/>
                                  </p:stCondLst>
                                  <p:childTnLst>
                                    <p:animMotion origin="layout" path="M -1.45833E-6 -3.7037E-7 C 0.1069 -0.07315 0.10586 -0.1625 0.1336 -0.2912 " pathEditMode="relative" rAng="0" ptsTypes="AA">
                                      <p:cBhvr>
                                        <p:cTn id="277" dur="3444" fill="hold"/>
                                        <p:tgtEl>
                                          <p:spTgt spid="73"/>
                                        </p:tgtEl>
                                        <p:attrNameLst>
                                          <p:attrName>ppt_x</p:attrName>
                                          <p:attrName>ppt_y</p:attrName>
                                        </p:attrNameLst>
                                      </p:cBhvr>
                                      <p:rCtr x="6680" y="-14560"/>
                                    </p:animMotion>
                                  </p:childTnLst>
                                </p:cTn>
                              </p:par>
                              <p:par>
                                <p:cTn id="278" presetID="10" presetClass="entr" presetSubtype="0" repeatCount="indefinite" fill="hold" grpId="0" nodeType="withEffect">
                                  <p:stCondLst>
                                    <p:cond delay="0"/>
                                  </p:stCondLst>
                                  <p:childTnLst>
                                    <p:set>
                                      <p:cBhvr>
                                        <p:cTn id="279" dur="1" fill="hold">
                                          <p:stCondLst>
                                            <p:cond delay="0"/>
                                          </p:stCondLst>
                                        </p:cTn>
                                        <p:tgtEl>
                                          <p:spTgt spid="74"/>
                                        </p:tgtEl>
                                        <p:attrNameLst>
                                          <p:attrName>style.visibility</p:attrName>
                                        </p:attrNameLst>
                                      </p:cBhvr>
                                      <p:to>
                                        <p:strVal val="visible"/>
                                      </p:to>
                                    </p:set>
                                    <p:animEffect transition="out" filter="fade">
                                      <p:cBhvr additive="base">
                                        <p:cTn id="280" dur="250" fill="hold">
                                          <p:stCondLst>
                                            <p:cond delay="1750"/>
                                          </p:stCondLst>
                                        </p:cTn>
                                        <p:tgtEl>
                                          <p:spTgt spid="74"/>
                                        </p:tgtEl>
                                      </p:cBhvr>
                                    </p:animEffect>
                                    <p:animEffect transition="in" filter="fade">
                                      <p:cBhvr additive="base">
                                        <p:cTn id="281" dur="250" fill="hold">
                                          <p:stCondLst>
                                            <p:cond delay="0"/>
                                          </p:stCondLst>
                                        </p:cTn>
                                        <p:tgtEl>
                                          <p:spTgt spid="74"/>
                                        </p:tgtEl>
                                      </p:cBhvr>
                                    </p:animEffect>
                                    <p:set>
                                      <p:cBhvr additive="base">
                                        <p:cTn id="282" dur="1" fill="hold">
                                          <p:stCondLst>
                                            <p:cond delay="1999"/>
                                          </p:stCondLst>
                                        </p:cTn>
                                        <p:tgtEl>
                                          <p:spTgt spid="74"/>
                                        </p:tgtEl>
                                        <p:attrNameLst>
                                          <p:attrName>style.visibility</p:attrName>
                                        </p:attrNameLst>
                                      </p:cBhvr>
                                      <p:to>
                                        <p:strVal val="hidden"/>
                                      </p:to>
                                    </p:set>
                                    <p:set>
                                      <p:cBhvr additive="base">
                                        <p:cTn id="283" dur="2300" fill="hold">
                                          <p:stCondLst>
                                            <p:cond delay="0"/>
                                          </p:stCondLst>
                                        </p:cTn>
                                        <p:tgtEl>
                                          <p:spTgt spid="74"/>
                                        </p:tgtEl>
                                      </p:cBhvr>
                                      <p:to>
                                        <p:strVal val=""/>
                                      </p:to>
                                    </p:set>
                                  </p:childTnLst>
                                </p:cTn>
                              </p:par>
                              <p:par>
                                <p:cTn id="284" presetID="0" presetClass="path" presetSubtype="0" repeatCount="indefinite" fill="hold" grpId="1" nodeType="withEffect">
                                  <p:stCondLst>
                                    <p:cond delay="0"/>
                                  </p:stCondLst>
                                  <p:childTnLst>
                                    <p:animMotion origin="layout" path="M 1.875E-6 4.44444E-6 C 0.07122 -0.04399 0.06237 -0.16274 0.0901 -0.27848 " pathEditMode="relative" rAng="0" ptsTypes="AA">
                                      <p:cBhvr>
                                        <p:cTn id="285" dur="2300" fill="hold"/>
                                        <p:tgtEl>
                                          <p:spTgt spid="74"/>
                                        </p:tgtEl>
                                        <p:attrNameLst>
                                          <p:attrName>ppt_x</p:attrName>
                                          <p:attrName>ppt_y</p:attrName>
                                        </p:attrNameLst>
                                      </p:cBhvr>
                                      <p:rCtr x="4505" y="-13935"/>
                                    </p:animMotion>
                                  </p:childTnLst>
                                </p:cTn>
                              </p:par>
                              <p:par>
                                <p:cTn id="286" presetID="10" presetClass="entr" presetSubtype="0" repeatCount="indefinite" fill="hold" grpId="0" nodeType="withEffect">
                                  <p:stCondLst>
                                    <p:cond delay="0"/>
                                  </p:stCondLst>
                                  <p:childTnLst>
                                    <p:set>
                                      <p:cBhvr>
                                        <p:cTn id="287" dur="1" fill="hold">
                                          <p:stCondLst>
                                            <p:cond delay="0"/>
                                          </p:stCondLst>
                                        </p:cTn>
                                        <p:tgtEl>
                                          <p:spTgt spid="75"/>
                                        </p:tgtEl>
                                        <p:attrNameLst>
                                          <p:attrName>style.visibility</p:attrName>
                                        </p:attrNameLst>
                                      </p:cBhvr>
                                      <p:to>
                                        <p:strVal val="visible"/>
                                      </p:to>
                                    </p:set>
                                    <p:animEffect transition="out" filter="fade">
                                      <p:cBhvr additive="base">
                                        <p:cTn id="288" dur="250" fill="hold">
                                          <p:stCondLst>
                                            <p:cond delay="1750"/>
                                          </p:stCondLst>
                                        </p:cTn>
                                        <p:tgtEl>
                                          <p:spTgt spid="75"/>
                                        </p:tgtEl>
                                      </p:cBhvr>
                                    </p:animEffect>
                                    <p:animEffect transition="in" filter="fade">
                                      <p:cBhvr additive="base">
                                        <p:cTn id="289" dur="250" fill="hold">
                                          <p:stCondLst>
                                            <p:cond delay="0"/>
                                          </p:stCondLst>
                                        </p:cTn>
                                        <p:tgtEl>
                                          <p:spTgt spid="75"/>
                                        </p:tgtEl>
                                      </p:cBhvr>
                                    </p:animEffect>
                                    <p:set>
                                      <p:cBhvr additive="base">
                                        <p:cTn id="290" dur="1" fill="hold">
                                          <p:stCondLst>
                                            <p:cond delay="1999"/>
                                          </p:stCondLst>
                                        </p:cTn>
                                        <p:tgtEl>
                                          <p:spTgt spid="75"/>
                                        </p:tgtEl>
                                        <p:attrNameLst>
                                          <p:attrName>style.visibility</p:attrName>
                                        </p:attrNameLst>
                                      </p:cBhvr>
                                      <p:to>
                                        <p:strVal val="hidden"/>
                                      </p:to>
                                    </p:set>
                                    <p:set>
                                      <p:cBhvr additive="base">
                                        <p:cTn id="291" dur="2300" fill="hold">
                                          <p:stCondLst>
                                            <p:cond delay="0"/>
                                          </p:stCondLst>
                                        </p:cTn>
                                        <p:tgtEl>
                                          <p:spTgt spid="75"/>
                                        </p:tgtEl>
                                      </p:cBhvr>
                                      <p:to>
                                        <p:strVal val=""/>
                                      </p:to>
                                    </p:set>
                                  </p:childTnLst>
                                </p:cTn>
                              </p:par>
                              <p:par>
                                <p:cTn id="292" presetID="0" presetClass="path" presetSubtype="0" repeatCount="indefinite" fill="hold" grpId="1" nodeType="withEffect">
                                  <p:stCondLst>
                                    <p:cond delay="0"/>
                                  </p:stCondLst>
                                  <p:childTnLst>
                                    <p:animMotion origin="layout" path="M -2.91667E-6 -1.11111E-6 C -0.01133 -0.10579 -0.06198 -0.18449 -0.00768 -0.31458 " pathEditMode="relative" rAng="0" ptsTypes="AA">
                                      <p:cBhvr>
                                        <p:cTn id="293" dur="2300" fill="hold"/>
                                        <p:tgtEl>
                                          <p:spTgt spid="75"/>
                                        </p:tgtEl>
                                        <p:attrNameLst>
                                          <p:attrName>ppt_x</p:attrName>
                                          <p:attrName>ppt_y</p:attrName>
                                        </p:attrNameLst>
                                      </p:cBhvr>
                                      <p:rCtr x="-1628" y="-15741"/>
                                    </p:animMotion>
                                  </p:childTnLst>
                                </p:cTn>
                              </p:par>
                              <p:par>
                                <p:cTn id="294" presetID="10" presetClass="entr" presetSubtype="0" repeatCount="indefinite" fill="hold" grpId="0" nodeType="withEffect">
                                  <p:stCondLst>
                                    <p:cond delay="0"/>
                                  </p:stCondLst>
                                  <p:childTnLst>
                                    <p:set>
                                      <p:cBhvr>
                                        <p:cTn id="295" dur="1" fill="hold">
                                          <p:stCondLst>
                                            <p:cond delay="0"/>
                                          </p:stCondLst>
                                        </p:cTn>
                                        <p:tgtEl>
                                          <p:spTgt spid="76"/>
                                        </p:tgtEl>
                                        <p:attrNameLst>
                                          <p:attrName>style.visibility</p:attrName>
                                        </p:attrNameLst>
                                      </p:cBhvr>
                                      <p:to>
                                        <p:strVal val="visible"/>
                                      </p:to>
                                    </p:set>
                                    <p:animEffect transition="out" filter="fade">
                                      <p:cBhvr additive="base">
                                        <p:cTn id="296" dur="250" fill="hold">
                                          <p:stCondLst>
                                            <p:cond delay="1750"/>
                                          </p:stCondLst>
                                        </p:cTn>
                                        <p:tgtEl>
                                          <p:spTgt spid="76"/>
                                        </p:tgtEl>
                                      </p:cBhvr>
                                    </p:animEffect>
                                    <p:animEffect transition="in" filter="fade">
                                      <p:cBhvr additive="base">
                                        <p:cTn id="297" dur="250" fill="hold">
                                          <p:stCondLst>
                                            <p:cond delay="0"/>
                                          </p:stCondLst>
                                        </p:cTn>
                                        <p:tgtEl>
                                          <p:spTgt spid="76"/>
                                        </p:tgtEl>
                                      </p:cBhvr>
                                    </p:animEffect>
                                    <p:set>
                                      <p:cBhvr additive="base">
                                        <p:cTn id="298" dur="1" fill="hold">
                                          <p:stCondLst>
                                            <p:cond delay="1999"/>
                                          </p:stCondLst>
                                        </p:cTn>
                                        <p:tgtEl>
                                          <p:spTgt spid="76"/>
                                        </p:tgtEl>
                                        <p:attrNameLst>
                                          <p:attrName>style.visibility</p:attrName>
                                        </p:attrNameLst>
                                      </p:cBhvr>
                                      <p:to>
                                        <p:strVal val="hidden"/>
                                      </p:to>
                                    </p:set>
                                    <p:set>
                                      <p:cBhvr additive="base">
                                        <p:cTn id="299" dur="2300" fill="hold">
                                          <p:stCondLst>
                                            <p:cond delay="0"/>
                                          </p:stCondLst>
                                        </p:cTn>
                                        <p:tgtEl>
                                          <p:spTgt spid="76"/>
                                        </p:tgtEl>
                                      </p:cBhvr>
                                      <p:to>
                                        <p:strVal val=""/>
                                      </p:to>
                                    </p:set>
                                  </p:childTnLst>
                                </p:cTn>
                              </p:par>
                              <p:par>
                                <p:cTn id="300" presetID="0" presetClass="path" presetSubtype="0" repeatCount="indefinite" fill="hold" grpId="1" nodeType="withEffect">
                                  <p:stCondLst>
                                    <p:cond delay="0"/>
                                  </p:stCondLst>
                                  <p:childTnLst>
                                    <p:animMotion origin="layout" path="M -0.00013 1.85185E-6 C 0.06472 -0.13542 0.07709 -0.05139 0.13151 -0.18125 " pathEditMode="relative" rAng="0" ptsTypes="AA">
                                      <p:cBhvr>
                                        <p:cTn id="301" dur="2300" fill="hold"/>
                                        <p:tgtEl>
                                          <p:spTgt spid="76"/>
                                        </p:tgtEl>
                                        <p:attrNameLst>
                                          <p:attrName>ppt_x</p:attrName>
                                          <p:attrName>ppt_y</p:attrName>
                                        </p:attrNameLst>
                                      </p:cBhvr>
                                      <p:rCtr x="6576" y="-9074"/>
                                    </p:animMotion>
                                  </p:childTnLst>
                                </p:cTn>
                              </p:par>
                              <p:par>
                                <p:cTn id="302" presetID="10" presetClass="entr" presetSubtype="0" repeatCount="indefinite" fill="hold" grpId="0" nodeType="withEffect">
                                  <p:stCondLst>
                                    <p:cond delay="0"/>
                                  </p:stCondLst>
                                  <p:childTnLst>
                                    <p:set>
                                      <p:cBhvr>
                                        <p:cTn id="303" dur="1" fill="hold">
                                          <p:stCondLst>
                                            <p:cond delay="0"/>
                                          </p:stCondLst>
                                        </p:cTn>
                                        <p:tgtEl>
                                          <p:spTgt spid="77"/>
                                        </p:tgtEl>
                                        <p:attrNameLst>
                                          <p:attrName>style.visibility</p:attrName>
                                        </p:attrNameLst>
                                      </p:cBhvr>
                                      <p:to>
                                        <p:strVal val="visible"/>
                                      </p:to>
                                    </p:set>
                                    <p:animEffect transition="out" filter="fade">
                                      <p:cBhvr additive="base">
                                        <p:cTn id="304" dur="250" fill="hold">
                                          <p:stCondLst>
                                            <p:cond delay="1750"/>
                                          </p:stCondLst>
                                        </p:cTn>
                                        <p:tgtEl>
                                          <p:spTgt spid="77"/>
                                        </p:tgtEl>
                                      </p:cBhvr>
                                    </p:animEffect>
                                    <p:animEffect transition="in" filter="fade">
                                      <p:cBhvr additive="base">
                                        <p:cTn id="305" dur="250" fill="hold">
                                          <p:stCondLst>
                                            <p:cond delay="0"/>
                                          </p:stCondLst>
                                        </p:cTn>
                                        <p:tgtEl>
                                          <p:spTgt spid="77"/>
                                        </p:tgtEl>
                                      </p:cBhvr>
                                    </p:animEffect>
                                    <p:set>
                                      <p:cBhvr additive="base">
                                        <p:cTn id="306" dur="1" fill="hold">
                                          <p:stCondLst>
                                            <p:cond delay="1999"/>
                                          </p:stCondLst>
                                        </p:cTn>
                                        <p:tgtEl>
                                          <p:spTgt spid="77"/>
                                        </p:tgtEl>
                                        <p:attrNameLst>
                                          <p:attrName>style.visibility</p:attrName>
                                        </p:attrNameLst>
                                      </p:cBhvr>
                                      <p:to>
                                        <p:strVal val="hidden"/>
                                      </p:to>
                                    </p:set>
                                    <p:set>
                                      <p:cBhvr additive="base">
                                        <p:cTn id="307" dur="2300" fill="hold">
                                          <p:stCondLst>
                                            <p:cond delay="0"/>
                                          </p:stCondLst>
                                        </p:cTn>
                                        <p:tgtEl>
                                          <p:spTgt spid="77"/>
                                        </p:tgtEl>
                                      </p:cBhvr>
                                      <p:to>
                                        <p:strVal val=""/>
                                      </p:to>
                                    </p:set>
                                  </p:childTnLst>
                                </p:cTn>
                              </p:par>
                              <p:par>
                                <p:cTn id="308" presetID="0" presetClass="path" presetSubtype="0" repeatCount="indefinite" fill="hold" grpId="1" nodeType="withEffect">
                                  <p:stCondLst>
                                    <p:cond delay="0"/>
                                  </p:stCondLst>
                                  <p:childTnLst>
                                    <p:animMotion origin="layout" path="M -0.00013 -2.96296E-6 C 0.08373 -0.1206 0.14375 -0.01111 0.19831 -0.14097 " pathEditMode="relative" rAng="0" ptsTypes="AA">
                                      <p:cBhvr>
                                        <p:cTn id="309" dur="2300" fill="hold"/>
                                        <p:tgtEl>
                                          <p:spTgt spid="77"/>
                                        </p:tgtEl>
                                        <p:attrNameLst>
                                          <p:attrName>ppt_x</p:attrName>
                                          <p:attrName>ppt_y</p:attrName>
                                        </p:attrNameLst>
                                      </p:cBhvr>
                                      <p:rCtr x="9922" y="-7060"/>
                                    </p:animMotion>
                                  </p:childTnLst>
                                </p:cTn>
                              </p:par>
                              <p:par>
                                <p:cTn id="310" presetID="10" presetClass="entr" presetSubtype="0" repeatCount="indefinite" fill="hold" grpId="0" nodeType="withEffect">
                                  <p:stCondLst>
                                    <p:cond delay="0"/>
                                  </p:stCondLst>
                                  <p:childTnLst>
                                    <p:set>
                                      <p:cBhvr>
                                        <p:cTn id="311" dur="1" fill="hold">
                                          <p:stCondLst>
                                            <p:cond delay="0"/>
                                          </p:stCondLst>
                                        </p:cTn>
                                        <p:tgtEl>
                                          <p:spTgt spid="78"/>
                                        </p:tgtEl>
                                        <p:attrNameLst>
                                          <p:attrName>style.visibility</p:attrName>
                                        </p:attrNameLst>
                                      </p:cBhvr>
                                      <p:to>
                                        <p:strVal val="visible"/>
                                      </p:to>
                                    </p:set>
                                    <p:animEffect transition="out" filter="fade">
                                      <p:cBhvr additive="base">
                                        <p:cTn id="312" dur="250" fill="hold">
                                          <p:stCondLst>
                                            <p:cond delay="1750"/>
                                          </p:stCondLst>
                                        </p:cTn>
                                        <p:tgtEl>
                                          <p:spTgt spid="78"/>
                                        </p:tgtEl>
                                      </p:cBhvr>
                                    </p:animEffect>
                                    <p:animEffect transition="in" filter="fade">
                                      <p:cBhvr additive="base">
                                        <p:cTn id="313" dur="250" fill="hold">
                                          <p:stCondLst>
                                            <p:cond delay="0"/>
                                          </p:stCondLst>
                                        </p:cTn>
                                        <p:tgtEl>
                                          <p:spTgt spid="78"/>
                                        </p:tgtEl>
                                      </p:cBhvr>
                                    </p:animEffect>
                                    <p:set>
                                      <p:cBhvr additive="base">
                                        <p:cTn id="314" dur="1" fill="hold">
                                          <p:stCondLst>
                                            <p:cond delay="1999"/>
                                          </p:stCondLst>
                                        </p:cTn>
                                        <p:tgtEl>
                                          <p:spTgt spid="78"/>
                                        </p:tgtEl>
                                        <p:attrNameLst>
                                          <p:attrName>style.visibility</p:attrName>
                                        </p:attrNameLst>
                                      </p:cBhvr>
                                      <p:to>
                                        <p:strVal val="hidden"/>
                                      </p:to>
                                    </p:set>
                                    <p:set>
                                      <p:cBhvr additive="base">
                                        <p:cTn id="315" dur="2300" fill="hold">
                                          <p:stCondLst>
                                            <p:cond delay="0"/>
                                          </p:stCondLst>
                                        </p:cTn>
                                        <p:tgtEl>
                                          <p:spTgt spid="78"/>
                                        </p:tgtEl>
                                      </p:cBhvr>
                                      <p:to>
                                        <p:strVal val=""/>
                                      </p:to>
                                    </p:set>
                                  </p:childTnLst>
                                </p:cTn>
                              </p:par>
                              <p:par>
                                <p:cTn id="316" presetID="0" presetClass="path" presetSubtype="0" repeatCount="indefinite" fill="hold" grpId="1" nodeType="withEffect">
                                  <p:stCondLst>
                                    <p:cond delay="0"/>
                                  </p:stCondLst>
                                  <p:childTnLst>
                                    <p:animMotion origin="layout" path="M -0.00013 -0.00024 C 0.09909 -0.05741 0.07318 0.02847 0.16263 -0.03727 " pathEditMode="relative" rAng="0" ptsTypes="AA">
                                      <p:cBhvr>
                                        <p:cTn id="317" dur="2300" fill="hold"/>
                                        <p:tgtEl>
                                          <p:spTgt spid="78"/>
                                        </p:tgtEl>
                                        <p:attrNameLst>
                                          <p:attrName>ppt_x</p:attrName>
                                          <p:attrName>ppt_y</p:attrName>
                                        </p:attrNameLst>
                                      </p:cBhvr>
                                      <p:rCtr x="8138" y="-1852"/>
                                    </p:animMotion>
                                  </p:childTnLst>
                                </p:cTn>
                              </p:par>
                              <p:par>
                                <p:cTn id="318" presetID="10" presetClass="entr" presetSubtype="0" repeatCount="indefinite" fill="hold" grpId="0" nodeType="withEffect">
                                  <p:stCondLst>
                                    <p:cond delay="0"/>
                                  </p:stCondLst>
                                  <p:childTnLst>
                                    <p:set>
                                      <p:cBhvr>
                                        <p:cTn id="319" dur="1" fill="hold">
                                          <p:stCondLst>
                                            <p:cond delay="0"/>
                                          </p:stCondLst>
                                        </p:cTn>
                                        <p:tgtEl>
                                          <p:spTgt spid="79"/>
                                        </p:tgtEl>
                                        <p:attrNameLst>
                                          <p:attrName>style.visibility</p:attrName>
                                        </p:attrNameLst>
                                      </p:cBhvr>
                                      <p:to>
                                        <p:strVal val="visible"/>
                                      </p:to>
                                    </p:set>
                                    <p:animEffect transition="out" filter="fade">
                                      <p:cBhvr additive="base">
                                        <p:cTn id="320" dur="250" fill="hold">
                                          <p:stCondLst>
                                            <p:cond delay="1750"/>
                                          </p:stCondLst>
                                        </p:cTn>
                                        <p:tgtEl>
                                          <p:spTgt spid="79"/>
                                        </p:tgtEl>
                                      </p:cBhvr>
                                    </p:animEffect>
                                    <p:animEffect transition="in" filter="fade">
                                      <p:cBhvr additive="base">
                                        <p:cTn id="321" dur="250" fill="hold">
                                          <p:stCondLst>
                                            <p:cond delay="0"/>
                                          </p:stCondLst>
                                        </p:cTn>
                                        <p:tgtEl>
                                          <p:spTgt spid="79"/>
                                        </p:tgtEl>
                                      </p:cBhvr>
                                    </p:animEffect>
                                    <p:set>
                                      <p:cBhvr additive="base">
                                        <p:cTn id="322" dur="1" fill="hold">
                                          <p:stCondLst>
                                            <p:cond delay="1999"/>
                                          </p:stCondLst>
                                        </p:cTn>
                                        <p:tgtEl>
                                          <p:spTgt spid="79"/>
                                        </p:tgtEl>
                                        <p:attrNameLst>
                                          <p:attrName>style.visibility</p:attrName>
                                        </p:attrNameLst>
                                      </p:cBhvr>
                                      <p:to>
                                        <p:strVal val="hidden"/>
                                      </p:to>
                                    </p:set>
                                    <p:set>
                                      <p:cBhvr additive="base">
                                        <p:cTn id="323" dur="2300" fill="hold">
                                          <p:stCondLst>
                                            <p:cond delay="0"/>
                                          </p:stCondLst>
                                        </p:cTn>
                                        <p:tgtEl>
                                          <p:spTgt spid="79"/>
                                        </p:tgtEl>
                                      </p:cBhvr>
                                      <p:to>
                                        <p:strVal val=""/>
                                      </p:to>
                                    </p:set>
                                  </p:childTnLst>
                                </p:cTn>
                              </p:par>
                              <p:par>
                                <p:cTn id="324" presetID="0" presetClass="path" presetSubtype="0" repeatCount="indefinite" fill="hold" grpId="1" nodeType="withEffect">
                                  <p:stCondLst>
                                    <p:cond delay="0"/>
                                  </p:stCondLst>
                                  <p:childTnLst>
                                    <p:animMotion origin="layout" path="M -3.125E-6 -2.96296E-6 C 0.00378 -0.22477 0.15391 -0.14305 0.13373 -0.2912 " pathEditMode="relative" rAng="0" ptsTypes="AA">
                                      <p:cBhvr>
                                        <p:cTn id="325" dur="2300" fill="hold"/>
                                        <p:tgtEl>
                                          <p:spTgt spid="79"/>
                                        </p:tgtEl>
                                        <p:attrNameLst>
                                          <p:attrName>ppt_x</p:attrName>
                                          <p:attrName>ppt_y</p:attrName>
                                        </p:attrNameLst>
                                      </p:cBhvr>
                                      <p:rCtr x="6771" y="-14560"/>
                                    </p:animMotion>
                                  </p:childTnLst>
                                </p:cTn>
                              </p:par>
                              <p:par>
                                <p:cTn id="326" presetID="10" presetClass="entr" presetSubtype="0" repeatCount="indefinite" fill="hold" grpId="0" nodeType="withEffect">
                                  <p:stCondLst>
                                    <p:cond delay="0"/>
                                  </p:stCondLst>
                                  <p:childTnLst>
                                    <p:set>
                                      <p:cBhvr>
                                        <p:cTn id="327" dur="1" fill="hold">
                                          <p:stCondLst>
                                            <p:cond delay="0"/>
                                          </p:stCondLst>
                                        </p:cTn>
                                        <p:tgtEl>
                                          <p:spTgt spid="80"/>
                                        </p:tgtEl>
                                        <p:attrNameLst>
                                          <p:attrName>style.visibility</p:attrName>
                                        </p:attrNameLst>
                                      </p:cBhvr>
                                      <p:to>
                                        <p:strVal val="visible"/>
                                      </p:to>
                                    </p:set>
                                    <p:animEffect transition="out" filter="fade">
                                      <p:cBhvr additive="base">
                                        <p:cTn id="328" dur="250" fill="hold">
                                          <p:stCondLst>
                                            <p:cond delay="1750"/>
                                          </p:stCondLst>
                                        </p:cTn>
                                        <p:tgtEl>
                                          <p:spTgt spid="80"/>
                                        </p:tgtEl>
                                      </p:cBhvr>
                                    </p:animEffect>
                                    <p:animEffect transition="in" filter="fade">
                                      <p:cBhvr additive="base">
                                        <p:cTn id="329" dur="250" fill="hold">
                                          <p:stCondLst>
                                            <p:cond delay="0"/>
                                          </p:stCondLst>
                                        </p:cTn>
                                        <p:tgtEl>
                                          <p:spTgt spid="80"/>
                                        </p:tgtEl>
                                      </p:cBhvr>
                                    </p:animEffect>
                                    <p:set>
                                      <p:cBhvr additive="base">
                                        <p:cTn id="330" dur="1" fill="hold">
                                          <p:stCondLst>
                                            <p:cond delay="1999"/>
                                          </p:stCondLst>
                                        </p:cTn>
                                        <p:tgtEl>
                                          <p:spTgt spid="80"/>
                                        </p:tgtEl>
                                        <p:attrNameLst>
                                          <p:attrName>style.visibility</p:attrName>
                                        </p:attrNameLst>
                                      </p:cBhvr>
                                      <p:to>
                                        <p:strVal val="hidden"/>
                                      </p:to>
                                    </p:set>
                                    <p:set>
                                      <p:cBhvr additive="base">
                                        <p:cTn id="331" dur="2300" fill="hold">
                                          <p:stCondLst>
                                            <p:cond delay="0"/>
                                          </p:stCondLst>
                                        </p:cTn>
                                        <p:tgtEl>
                                          <p:spTgt spid="80"/>
                                        </p:tgtEl>
                                      </p:cBhvr>
                                      <p:to>
                                        <p:strVal val=""/>
                                      </p:to>
                                    </p:set>
                                  </p:childTnLst>
                                </p:cTn>
                              </p:par>
                              <p:par>
                                <p:cTn id="332" presetID="0" presetClass="path" presetSubtype="0" repeatCount="indefinite" fill="hold" grpId="1" nodeType="withEffect">
                                  <p:stCondLst>
                                    <p:cond delay="0"/>
                                  </p:stCondLst>
                                  <p:childTnLst>
                                    <p:animMotion origin="layout" path="M 8.33333E-7 4.44444E-6 C 0.03229 -0.19769 0.04193 -0.19838 0.13359 -0.29121 " pathEditMode="relative" rAng="0" ptsTypes="AA">
                                      <p:cBhvr>
                                        <p:cTn id="333" dur="2300" fill="hold"/>
                                        <p:tgtEl>
                                          <p:spTgt spid="80"/>
                                        </p:tgtEl>
                                        <p:attrNameLst>
                                          <p:attrName>ppt_x</p:attrName>
                                          <p:attrName>ppt_y</p:attrName>
                                        </p:attrNameLst>
                                      </p:cBhvr>
                                      <p:rCtr x="6680" y="-14560"/>
                                    </p:animMotion>
                                  </p:childTnLst>
                                </p:cTn>
                              </p:par>
                              <p:par>
                                <p:cTn id="334" presetID="10" presetClass="entr" presetSubtype="0" repeatCount="indefinite" fill="hold" grpId="0" nodeType="withEffect">
                                  <p:stCondLst>
                                    <p:cond delay="0"/>
                                  </p:stCondLst>
                                  <p:childTnLst>
                                    <p:set>
                                      <p:cBhvr>
                                        <p:cTn id="335" dur="1" fill="hold">
                                          <p:stCondLst>
                                            <p:cond delay="0"/>
                                          </p:stCondLst>
                                        </p:cTn>
                                        <p:tgtEl>
                                          <p:spTgt spid="81"/>
                                        </p:tgtEl>
                                        <p:attrNameLst>
                                          <p:attrName>style.visibility</p:attrName>
                                        </p:attrNameLst>
                                      </p:cBhvr>
                                      <p:to>
                                        <p:strVal val="visible"/>
                                      </p:to>
                                    </p:set>
                                    <p:animEffect transition="out" filter="fade">
                                      <p:cBhvr additive="base">
                                        <p:cTn id="336" dur="250" fill="hold">
                                          <p:stCondLst>
                                            <p:cond delay="1750"/>
                                          </p:stCondLst>
                                        </p:cTn>
                                        <p:tgtEl>
                                          <p:spTgt spid="81"/>
                                        </p:tgtEl>
                                      </p:cBhvr>
                                    </p:animEffect>
                                    <p:animEffect transition="in" filter="fade">
                                      <p:cBhvr additive="base">
                                        <p:cTn id="337" dur="250" fill="hold">
                                          <p:stCondLst>
                                            <p:cond delay="0"/>
                                          </p:stCondLst>
                                        </p:cTn>
                                        <p:tgtEl>
                                          <p:spTgt spid="81"/>
                                        </p:tgtEl>
                                      </p:cBhvr>
                                    </p:animEffect>
                                    <p:set>
                                      <p:cBhvr additive="base">
                                        <p:cTn id="338" dur="1" fill="hold">
                                          <p:stCondLst>
                                            <p:cond delay="1999"/>
                                          </p:stCondLst>
                                        </p:cTn>
                                        <p:tgtEl>
                                          <p:spTgt spid="81"/>
                                        </p:tgtEl>
                                        <p:attrNameLst>
                                          <p:attrName>style.visibility</p:attrName>
                                        </p:attrNameLst>
                                      </p:cBhvr>
                                      <p:to>
                                        <p:strVal val="hidden"/>
                                      </p:to>
                                    </p:set>
                                    <p:set>
                                      <p:cBhvr additive="base">
                                        <p:cTn id="339" dur="2300" fill="hold">
                                          <p:stCondLst>
                                            <p:cond delay="0"/>
                                          </p:stCondLst>
                                        </p:cTn>
                                        <p:tgtEl>
                                          <p:spTgt spid="81"/>
                                        </p:tgtEl>
                                      </p:cBhvr>
                                      <p:to>
                                        <p:strVal val=""/>
                                      </p:to>
                                    </p:set>
                                  </p:childTnLst>
                                </p:cTn>
                              </p:par>
                              <p:par>
                                <p:cTn id="340" presetID="0" presetClass="path" presetSubtype="0" repeatCount="indefinite" fill="hold" grpId="1" nodeType="withEffect">
                                  <p:stCondLst>
                                    <p:cond delay="0"/>
                                  </p:stCondLst>
                                  <p:childTnLst>
                                    <p:animMotion origin="layout" path="M 2.5E-6 -1.11111E-6 C 0.10703 -0.07315 0.10599 -0.1625 0.13359 -0.2912 " pathEditMode="relative" rAng="0" ptsTypes="AA">
                                      <p:cBhvr>
                                        <p:cTn id="341" dur="2300" fill="hold"/>
                                        <p:tgtEl>
                                          <p:spTgt spid="81"/>
                                        </p:tgtEl>
                                        <p:attrNameLst>
                                          <p:attrName>ppt_x</p:attrName>
                                          <p:attrName>ppt_y</p:attrName>
                                        </p:attrNameLst>
                                      </p:cBhvr>
                                      <p:rCtr x="6680" y="-14560"/>
                                    </p:animMotion>
                                  </p:childTnLst>
                                </p:cTn>
                              </p:par>
                              <p:par>
                                <p:cTn id="342" presetID="10" presetClass="entr" presetSubtype="0" repeatCount="indefinite" fill="hold" grpId="0" nodeType="withEffect">
                                  <p:stCondLst>
                                    <p:cond delay="0"/>
                                  </p:stCondLst>
                                  <p:childTnLst>
                                    <p:set>
                                      <p:cBhvr>
                                        <p:cTn id="343" dur="1" fill="hold">
                                          <p:stCondLst>
                                            <p:cond delay="0"/>
                                          </p:stCondLst>
                                        </p:cTn>
                                        <p:tgtEl>
                                          <p:spTgt spid="82"/>
                                        </p:tgtEl>
                                        <p:attrNameLst>
                                          <p:attrName>style.visibility</p:attrName>
                                        </p:attrNameLst>
                                      </p:cBhvr>
                                      <p:to>
                                        <p:strVal val="visible"/>
                                      </p:to>
                                    </p:set>
                                    <p:animEffect transition="out" filter="fade">
                                      <p:cBhvr additive="base">
                                        <p:cTn id="344" dur="250" fill="hold">
                                          <p:stCondLst>
                                            <p:cond delay="1750"/>
                                          </p:stCondLst>
                                        </p:cTn>
                                        <p:tgtEl>
                                          <p:spTgt spid="82"/>
                                        </p:tgtEl>
                                      </p:cBhvr>
                                    </p:animEffect>
                                    <p:animEffect transition="in" filter="fade">
                                      <p:cBhvr additive="base">
                                        <p:cTn id="345" dur="250" fill="hold">
                                          <p:stCondLst>
                                            <p:cond delay="0"/>
                                          </p:stCondLst>
                                        </p:cTn>
                                        <p:tgtEl>
                                          <p:spTgt spid="82"/>
                                        </p:tgtEl>
                                      </p:cBhvr>
                                    </p:animEffect>
                                    <p:set>
                                      <p:cBhvr additive="base">
                                        <p:cTn id="346" dur="1" fill="hold">
                                          <p:stCondLst>
                                            <p:cond delay="1999"/>
                                          </p:stCondLst>
                                        </p:cTn>
                                        <p:tgtEl>
                                          <p:spTgt spid="82"/>
                                        </p:tgtEl>
                                        <p:attrNameLst>
                                          <p:attrName>style.visibility</p:attrName>
                                        </p:attrNameLst>
                                      </p:cBhvr>
                                      <p:to>
                                        <p:strVal val="hidden"/>
                                      </p:to>
                                    </p:set>
                                    <p:set>
                                      <p:cBhvr additive="base">
                                        <p:cTn id="347" dur="2300" fill="hold">
                                          <p:stCondLst>
                                            <p:cond delay="0"/>
                                          </p:stCondLst>
                                        </p:cTn>
                                        <p:tgtEl>
                                          <p:spTgt spid="82"/>
                                        </p:tgtEl>
                                      </p:cBhvr>
                                      <p:to>
                                        <p:strVal val=""/>
                                      </p:to>
                                    </p:set>
                                  </p:childTnLst>
                                </p:cTn>
                              </p:par>
                              <p:par>
                                <p:cTn id="348" presetID="0" presetClass="path" presetSubtype="0" repeatCount="indefinite" fill="hold" grpId="1" nodeType="withEffect">
                                  <p:stCondLst>
                                    <p:cond delay="0"/>
                                  </p:stCondLst>
                                  <p:childTnLst>
                                    <p:animMotion origin="layout" path="M 8.33333E-7 7.40741E-7 C 0.00104 -0.11574 -0.11797 -0.13287 -0.09037 -0.26157 " pathEditMode="relative" rAng="0" ptsTypes="AA">
                                      <p:cBhvr>
                                        <p:cTn id="349" dur="2300" fill="hold"/>
                                        <p:tgtEl>
                                          <p:spTgt spid="82"/>
                                        </p:tgtEl>
                                        <p:attrNameLst>
                                          <p:attrName>ppt_x</p:attrName>
                                          <p:attrName>ppt_y</p:attrName>
                                        </p:attrNameLst>
                                      </p:cBhvr>
                                      <p:rCtr x="-4727" y="-13079"/>
                                    </p:animMotion>
                                  </p:childTnLst>
                                </p:cTn>
                              </p:par>
                              <p:par>
                                <p:cTn id="350" presetID="10" presetClass="entr" presetSubtype="0" repeatCount="indefinite" fill="hold" grpId="0" nodeType="withEffect">
                                  <p:stCondLst>
                                    <p:cond delay="0"/>
                                  </p:stCondLst>
                                  <p:childTnLst>
                                    <p:set>
                                      <p:cBhvr>
                                        <p:cTn id="351" dur="1" fill="hold">
                                          <p:stCondLst>
                                            <p:cond delay="0"/>
                                          </p:stCondLst>
                                        </p:cTn>
                                        <p:tgtEl>
                                          <p:spTgt spid="84"/>
                                        </p:tgtEl>
                                        <p:attrNameLst>
                                          <p:attrName>style.visibility</p:attrName>
                                        </p:attrNameLst>
                                      </p:cBhvr>
                                      <p:to>
                                        <p:strVal val="visible"/>
                                      </p:to>
                                    </p:set>
                                    <p:animEffect transition="out" filter="fade">
                                      <p:cBhvr additive="base">
                                        <p:cTn id="352" dur="316" fill="hold">
                                          <p:stCondLst>
                                            <p:cond delay="2213"/>
                                          </p:stCondLst>
                                        </p:cTn>
                                        <p:tgtEl>
                                          <p:spTgt spid="84"/>
                                        </p:tgtEl>
                                      </p:cBhvr>
                                    </p:animEffect>
                                    <p:animEffect transition="in" filter="fade">
                                      <p:cBhvr additive="base">
                                        <p:cTn id="353" dur="316" fill="hold">
                                          <p:stCondLst>
                                            <p:cond delay="0"/>
                                          </p:stCondLst>
                                        </p:cTn>
                                        <p:tgtEl>
                                          <p:spTgt spid="84"/>
                                        </p:tgtEl>
                                      </p:cBhvr>
                                    </p:animEffect>
                                    <p:set>
                                      <p:cBhvr additive="base">
                                        <p:cTn id="354" dur="1" fill="hold">
                                          <p:stCondLst>
                                            <p:cond delay="2528"/>
                                          </p:stCondLst>
                                        </p:cTn>
                                        <p:tgtEl>
                                          <p:spTgt spid="84"/>
                                        </p:tgtEl>
                                        <p:attrNameLst>
                                          <p:attrName>style.visibility</p:attrName>
                                        </p:attrNameLst>
                                      </p:cBhvr>
                                      <p:to>
                                        <p:strVal val="hidden"/>
                                      </p:to>
                                    </p:set>
                                    <p:set>
                                      <p:cBhvr additive="base">
                                        <p:cTn id="355" dur="2908" fill="hold">
                                          <p:stCondLst>
                                            <p:cond delay="0"/>
                                          </p:stCondLst>
                                        </p:cTn>
                                        <p:tgtEl>
                                          <p:spTgt spid="84"/>
                                        </p:tgtEl>
                                      </p:cBhvr>
                                      <p:to>
                                        <p:strVal val=""/>
                                      </p:to>
                                    </p:set>
                                  </p:childTnLst>
                                </p:cTn>
                              </p:par>
                              <p:par>
                                <p:cTn id="356" presetID="0" presetClass="path" presetSubtype="0" repeatCount="indefinite" fill="hold" grpId="1" nodeType="withEffect">
                                  <p:stCondLst>
                                    <p:cond delay="0"/>
                                  </p:stCondLst>
                                  <p:childTnLst>
                                    <p:animMotion origin="layout" path="M 2.08333E-6 1.11111E-6 C 0.07122 -0.04398 0.06237 -0.16273 0.0901 -0.27847 " pathEditMode="relative" rAng="0" ptsTypes="AA">
                                      <p:cBhvr>
                                        <p:cTn id="357" dur="2714" fill="hold"/>
                                        <p:tgtEl>
                                          <p:spTgt spid="84"/>
                                        </p:tgtEl>
                                        <p:attrNameLst>
                                          <p:attrName>ppt_x</p:attrName>
                                          <p:attrName>ppt_y</p:attrName>
                                        </p:attrNameLst>
                                      </p:cBhvr>
                                      <p:rCtr x="4505" y="-13935"/>
                                    </p:animMotion>
                                  </p:childTnLst>
                                </p:cTn>
                              </p:par>
                              <p:par>
                                <p:cTn id="358" presetID="10" presetClass="entr" presetSubtype="0" repeatCount="indefinite" fill="hold" grpId="0" nodeType="withEffect">
                                  <p:stCondLst>
                                    <p:cond delay="0"/>
                                  </p:stCondLst>
                                  <p:childTnLst>
                                    <p:set>
                                      <p:cBhvr>
                                        <p:cTn id="359" dur="1" fill="hold">
                                          <p:stCondLst>
                                            <p:cond delay="0"/>
                                          </p:stCondLst>
                                        </p:cTn>
                                        <p:tgtEl>
                                          <p:spTgt spid="86"/>
                                        </p:tgtEl>
                                        <p:attrNameLst>
                                          <p:attrName>style.visibility</p:attrName>
                                        </p:attrNameLst>
                                      </p:cBhvr>
                                      <p:to>
                                        <p:strVal val="visible"/>
                                      </p:to>
                                    </p:set>
                                    <p:animEffect transition="out" filter="fade">
                                      <p:cBhvr additive="base">
                                        <p:cTn id="360" dur="250" fill="hold">
                                          <p:stCondLst>
                                            <p:cond delay="1750"/>
                                          </p:stCondLst>
                                        </p:cTn>
                                        <p:tgtEl>
                                          <p:spTgt spid="86"/>
                                        </p:tgtEl>
                                      </p:cBhvr>
                                    </p:animEffect>
                                    <p:animEffect transition="in" filter="fade">
                                      <p:cBhvr additive="base">
                                        <p:cTn id="361" dur="250" fill="hold">
                                          <p:stCondLst>
                                            <p:cond delay="0"/>
                                          </p:stCondLst>
                                        </p:cTn>
                                        <p:tgtEl>
                                          <p:spTgt spid="86"/>
                                        </p:tgtEl>
                                      </p:cBhvr>
                                    </p:animEffect>
                                    <p:set>
                                      <p:cBhvr additive="base">
                                        <p:cTn id="362" dur="1" fill="hold">
                                          <p:stCondLst>
                                            <p:cond delay="1999"/>
                                          </p:stCondLst>
                                        </p:cTn>
                                        <p:tgtEl>
                                          <p:spTgt spid="86"/>
                                        </p:tgtEl>
                                        <p:attrNameLst>
                                          <p:attrName>style.visibility</p:attrName>
                                        </p:attrNameLst>
                                      </p:cBhvr>
                                      <p:to>
                                        <p:strVal val="hidden"/>
                                      </p:to>
                                    </p:set>
                                    <p:set>
                                      <p:cBhvr additive="base">
                                        <p:cTn id="363" dur="2300" fill="hold">
                                          <p:stCondLst>
                                            <p:cond delay="0"/>
                                          </p:stCondLst>
                                        </p:cTn>
                                        <p:tgtEl>
                                          <p:spTgt spid="86"/>
                                        </p:tgtEl>
                                      </p:cBhvr>
                                      <p:to>
                                        <p:strVal val=""/>
                                      </p:to>
                                    </p:set>
                                  </p:childTnLst>
                                </p:cTn>
                              </p:par>
                              <p:par>
                                <p:cTn id="364" presetID="0" presetClass="path" presetSubtype="0" repeatCount="indefinite" fill="hold" grpId="1" nodeType="withEffect">
                                  <p:stCondLst>
                                    <p:cond delay="0"/>
                                  </p:stCondLst>
                                  <p:childTnLst>
                                    <p:animMotion origin="layout" path="M -4.375E-6 1.48148E-6 C -0.01132 -0.10556 -0.06197 -0.18449 -0.00768 -0.31458 " pathEditMode="relative" rAng="0" ptsTypes="AA">
                                      <p:cBhvr>
                                        <p:cTn id="365" dur="3409" fill="hold"/>
                                        <p:tgtEl>
                                          <p:spTgt spid="86"/>
                                        </p:tgtEl>
                                        <p:attrNameLst>
                                          <p:attrName>ppt_x</p:attrName>
                                          <p:attrName>ppt_y</p:attrName>
                                        </p:attrNameLst>
                                      </p:cBhvr>
                                      <p:rCtr x="-1628" y="-15741"/>
                                    </p:animMotion>
                                  </p:childTnLst>
                                </p:cTn>
                              </p:par>
                              <p:par>
                                <p:cTn id="366" presetID="10" presetClass="entr" presetSubtype="0" repeatCount="indefinite" fill="hold" grpId="0" nodeType="withEffect">
                                  <p:stCondLst>
                                    <p:cond delay="0"/>
                                  </p:stCondLst>
                                  <p:childTnLst>
                                    <p:set>
                                      <p:cBhvr>
                                        <p:cTn id="367" dur="1" fill="hold">
                                          <p:stCondLst>
                                            <p:cond delay="0"/>
                                          </p:stCondLst>
                                        </p:cTn>
                                        <p:tgtEl>
                                          <p:spTgt spid="87"/>
                                        </p:tgtEl>
                                        <p:attrNameLst>
                                          <p:attrName>style.visibility</p:attrName>
                                        </p:attrNameLst>
                                      </p:cBhvr>
                                      <p:to>
                                        <p:strVal val="visible"/>
                                      </p:to>
                                    </p:set>
                                    <p:animEffect transition="out" filter="fade">
                                      <p:cBhvr additive="base">
                                        <p:cTn id="368" dur="419" fill="hold">
                                          <p:stCondLst>
                                            <p:cond delay="2935"/>
                                          </p:stCondLst>
                                        </p:cTn>
                                        <p:tgtEl>
                                          <p:spTgt spid="87"/>
                                        </p:tgtEl>
                                      </p:cBhvr>
                                    </p:animEffect>
                                    <p:animEffect transition="in" filter="fade">
                                      <p:cBhvr additive="base">
                                        <p:cTn id="369" dur="419" fill="hold">
                                          <p:stCondLst>
                                            <p:cond delay="0"/>
                                          </p:stCondLst>
                                        </p:cTn>
                                        <p:tgtEl>
                                          <p:spTgt spid="87"/>
                                        </p:tgtEl>
                                      </p:cBhvr>
                                    </p:animEffect>
                                    <p:set>
                                      <p:cBhvr additive="base">
                                        <p:cTn id="370" dur="1" fill="hold">
                                          <p:stCondLst>
                                            <p:cond delay="3353"/>
                                          </p:stCondLst>
                                        </p:cTn>
                                        <p:tgtEl>
                                          <p:spTgt spid="87"/>
                                        </p:tgtEl>
                                        <p:attrNameLst>
                                          <p:attrName>style.visibility</p:attrName>
                                        </p:attrNameLst>
                                      </p:cBhvr>
                                      <p:to>
                                        <p:strVal val="hidden"/>
                                      </p:to>
                                    </p:set>
                                    <p:set>
                                      <p:cBhvr additive="base">
                                        <p:cTn id="371" dur="3858" fill="hold">
                                          <p:stCondLst>
                                            <p:cond delay="0"/>
                                          </p:stCondLst>
                                        </p:cTn>
                                        <p:tgtEl>
                                          <p:spTgt spid="87"/>
                                        </p:tgtEl>
                                      </p:cBhvr>
                                      <p:to>
                                        <p:strVal val=""/>
                                      </p:to>
                                    </p:set>
                                  </p:childTnLst>
                                </p:cTn>
                              </p:par>
                              <p:par>
                                <p:cTn id="372" presetID="0" presetClass="path" presetSubtype="0" repeatCount="indefinite" fill="hold" grpId="1" nodeType="withEffect">
                                  <p:stCondLst>
                                    <p:cond delay="0"/>
                                  </p:stCondLst>
                                  <p:childTnLst>
                                    <p:animMotion origin="layout" path="M -0.00013 4.81481E-6 C 0.06472 -0.13542 0.07722 -0.05139 0.13165 -0.18125 " pathEditMode="relative" rAng="0" ptsTypes="AA">
                                      <p:cBhvr>
                                        <p:cTn id="373" dur="3060" fill="hold"/>
                                        <p:tgtEl>
                                          <p:spTgt spid="87"/>
                                        </p:tgtEl>
                                        <p:attrNameLst>
                                          <p:attrName>ppt_x</p:attrName>
                                          <p:attrName>ppt_y</p:attrName>
                                        </p:attrNameLst>
                                      </p:cBhvr>
                                      <p:rCtr x="6589" y="-9074"/>
                                    </p:animMotion>
                                  </p:childTnLst>
                                </p:cTn>
                              </p:par>
                              <p:par>
                                <p:cTn id="374" presetID="10" presetClass="entr" presetSubtype="0" repeatCount="indefinite" fill="hold" grpId="0" nodeType="withEffect">
                                  <p:stCondLst>
                                    <p:cond delay="0"/>
                                  </p:stCondLst>
                                  <p:childTnLst>
                                    <p:set>
                                      <p:cBhvr>
                                        <p:cTn id="375" dur="1" fill="hold">
                                          <p:stCondLst>
                                            <p:cond delay="0"/>
                                          </p:stCondLst>
                                        </p:cTn>
                                        <p:tgtEl>
                                          <p:spTgt spid="88"/>
                                        </p:tgtEl>
                                        <p:attrNameLst>
                                          <p:attrName>style.visibility</p:attrName>
                                        </p:attrNameLst>
                                      </p:cBhvr>
                                      <p:to>
                                        <p:strVal val="visible"/>
                                      </p:to>
                                    </p:set>
                                    <p:animEffect transition="out" filter="fade">
                                      <p:cBhvr additive="base">
                                        <p:cTn id="376" dur="237" fill="hold">
                                          <p:stCondLst>
                                            <p:cond delay="1658"/>
                                          </p:stCondLst>
                                        </p:cTn>
                                        <p:tgtEl>
                                          <p:spTgt spid="88"/>
                                        </p:tgtEl>
                                      </p:cBhvr>
                                    </p:animEffect>
                                    <p:animEffect transition="in" filter="fade">
                                      <p:cBhvr additive="base">
                                        <p:cTn id="377" dur="237" fill="hold">
                                          <p:stCondLst>
                                            <p:cond delay="0"/>
                                          </p:stCondLst>
                                        </p:cTn>
                                        <p:tgtEl>
                                          <p:spTgt spid="88"/>
                                        </p:tgtEl>
                                      </p:cBhvr>
                                    </p:animEffect>
                                    <p:set>
                                      <p:cBhvr additive="base">
                                        <p:cTn id="378" dur="1" fill="hold">
                                          <p:stCondLst>
                                            <p:cond delay="1894"/>
                                          </p:stCondLst>
                                        </p:cTn>
                                        <p:tgtEl>
                                          <p:spTgt spid="88"/>
                                        </p:tgtEl>
                                        <p:attrNameLst>
                                          <p:attrName>style.visibility</p:attrName>
                                        </p:attrNameLst>
                                      </p:cBhvr>
                                      <p:to>
                                        <p:strVal val="hidden"/>
                                      </p:to>
                                    </p:set>
                                    <p:set>
                                      <p:cBhvr additive="base">
                                        <p:cTn id="379" dur="2179" fill="hold">
                                          <p:stCondLst>
                                            <p:cond delay="0"/>
                                          </p:stCondLst>
                                        </p:cTn>
                                        <p:tgtEl>
                                          <p:spTgt spid="88"/>
                                        </p:tgtEl>
                                      </p:cBhvr>
                                      <p:to>
                                        <p:strVal val=""/>
                                      </p:to>
                                    </p:set>
                                  </p:childTnLst>
                                </p:cTn>
                              </p:par>
                              <p:par>
                                <p:cTn id="380" presetID="0" presetClass="path" presetSubtype="0" repeatCount="indefinite" fill="hold" grpId="1" nodeType="withEffect">
                                  <p:stCondLst>
                                    <p:cond delay="0"/>
                                  </p:stCondLst>
                                  <p:childTnLst>
                                    <p:animMotion origin="layout" path="M 2.91667E-6 -1.11111E-6 C -0.04011 -0.14375 -0.07305 -0.07477 -0.10899 -0.21713 " pathEditMode="relative" rAng="0" ptsTypes="AA">
                                      <p:cBhvr>
                                        <p:cTn id="381" dur="3515" fill="hold"/>
                                        <p:tgtEl>
                                          <p:spTgt spid="88"/>
                                        </p:tgtEl>
                                        <p:attrNameLst>
                                          <p:attrName>ppt_x</p:attrName>
                                          <p:attrName>ppt_y</p:attrName>
                                        </p:attrNameLst>
                                      </p:cBhvr>
                                      <p:rCtr x="-5456" y="-10856"/>
                                    </p:animMotion>
                                  </p:childTnLst>
                                </p:cTn>
                              </p:par>
                              <p:par>
                                <p:cTn id="382" presetID="10" presetClass="entr" presetSubtype="0" repeatCount="indefinite" fill="hold" grpId="0" nodeType="withEffect">
                                  <p:stCondLst>
                                    <p:cond delay="0"/>
                                  </p:stCondLst>
                                  <p:childTnLst>
                                    <p:set>
                                      <p:cBhvr>
                                        <p:cTn id="383" dur="1" fill="hold">
                                          <p:stCondLst>
                                            <p:cond delay="0"/>
                                          </p:stCondLst>
                                        </p:cTn>
                                        <p:tgtEl>
                                          <p:spTgt spid="89"/>
                                        </p:tgtEl>
                                        <p:attrNameLst>
                                          <p:attrName>style.visibility</p:attrName>
                                        </p:attrNameLst>
                                      </p:cBhvr>
                                      <p:to>
                                        <p:strVal val="visible"/>
                                      </p:to>
                                    </p:set>
                                    <p:animEffect transition="out" filter="fade">
                                      <p:cBhvr additive="base">
                                        <p:cTn id="384" dur="305" fill="hold">
                                          <p:stCondLst>
                                            <p:cond delay="2133"/>
                                          </p:stCondLst>
                                        </p:cTn>
                                        <p:tgtEl>
                                          <p:spTgt spid="89"/>
                                        </p:tgtEl>
                                      </p:cBhvr>
                                    </p:animEffect>
                                    <p:animEffect transition="in" filter="fade">
                                      <p:cBhvr additive="base">
                                        <p:cTn id="385" dur="305" fill="hold">
                                          <p:stCondLst>
                                            <p:cond delay="0"/>
                                          </p:stCondLst>
                                        </p:cTn>
                                        <p:tgtEl>
                                          <p:spTgt spid="89"/>
                                        </p:tgtEl>
                                      </p:cBhvr>
                                    </p:animEffect>
                                    <p:set>
                                      <p:cBhvr additive="base">
                                        <p:cTn id="386" dur="1" fill="hold">
                                          <p:stCondLst>
                                            <p:cond delay="2437"/>
                                          </p:stCondLst>
                                        </p:cTn>
                                        <p:tgtEl>
                                          <p:spTgt spid="89"/>
                                        </p:tgtEl>
                                        <p:attrNameLst>
                                          <p:attrName>style.visibility</p:attrName>
                                        </p:attrNameLst>
                                      </p:cBhvr>
                                      <p:to>
                                        <p:strVal val="hidden"/>
                                      </p:to>
                                    </p:set>
                                    <p:set>
                                      <p:cBhvr additive="base">
                                        <p:cTn id="387" dur="2804" fill="hold">
                                          <p:stCondLst>
                                            <p:cond delay="0"/>
                                          </p:stCondLst>
                                        </p:cTn>
                                        <p:tgtEl>
                                          <p:spTgt spid="89"/>
                                        </p:tgtEl>
                                      </p:cBhvr>
                                      <p:to>
                                        <p:strVal val=""/>
                                      </p:to>
                                    </p:set>
                                  </p:childTnLst>
                                </p:cTn>
                              </p:par>
                              <p:par>
                                <p:cTn id="388" presetID="0" presetClass="path" presetSubtype="0" repeatCount="indefinite" fill="hold" grpId="1" nodeType="withEffect">
                                  <p:stCondLst>
                                    <p:cond delay="0"/>
                                  </p:stCondLst>
                                  <p:childTnLst>
                                    <p:animMotion origin="layout" path="M -0.00013 -2.22222E-6 C 0.08372 -0.1206 0.14375 -0.01111 0.1983 -0.14097 " pathEditMode="relative" rAng="0" ptsTypes="AA">
                                      <p:cBhvr>
                                        <p:cTn id="389" dur="2924" fill="hold"/>
                                        <p:tgtEl>
                                          <p:spTgt spid="89"/>
                                        </p:tgtEl>
                                        <p:attrNameLst>
                                          <p:attrName>ppt_x</p:attrName>
                                          <p:attrName>ppt_y</p:attrName>
                                        </p:attrNameLst>
                                      </p:cBhvr>
                                      <p:rCtr x="9922" y="-7060"/>
                                    </p:animMotion>
                                  </p:childTnLst>
                                </p:cTn>
                              </p:par>
                              <p:par>
                                <p:cTn id="390" presetID="10" presetClass="entr" presetSubtype="0" repeatCount="indefinite" fill="hold" grpId="0" nodeType="withEffect">
                                  <p:stCondLst>
                                    <p:cond delay="0"/>
                                  </p:stCondLst>
                                  <p:childTnLst>
                                    <p:set>
                                      <p:cBhvr>
                                        <p:cTn id="391" dur="1" fill="hold">
                                          <p:stCondLst>
                                            <p:cond delay="0"/>
                                          </p:stCondLst>
                                        </p:cTn>
                                        <p:tgtEl>
                                          <p:spTgt spid="90"/>
                                        </p:tgtEl>
                                        <p:attrNameLst>
                                          <p:attrName>style.visibility</p:attrName>
                                        </p:attrNameLst>
                                      </p:cBhvr>
                                      <p:to>
                                        <p:strVal val="visible"/>
                                      </p:to>
                                    </p:set>
                                    <p:animEffect transition="out" filter="fade">
                                      <p:cBhvr additive="base">
                                        <p:cTn id="392" dur="324" fill="hold">
                                          <p:stCondLst>
                                            <p:cond delay="2271"/>
                                          </p:stCondLst>
                                        </p:cTn>
                                        <p:tgtEl>
                                          <p:spTgt spid="90"/>
                                        </p:tgtEl>
                                      </p:cBhvr>
                                    </p:animEffect>
                                    <p:animEffect transition="in" filter="fade">
                                      <p:cBhvr additive="base">
                                        <p:cTn id="393" dur="324" fill="hold">
                                          <p:stCondLst>
                                            <p:cond delay="0"/>
                                          </p:stCondLst>
                                        </p:cTn>
                                        <p:tgtEl>
                                          <p:spTgt spid="90"/>
                                        </p:tgtEl>
                                      </p:cBhvr>
                                    </p:animEffect>
                                    <p:set>
                                      <p:cBhvr additive="base">
                                        <p:cTn id="394" dur="1" fill="hold">
                                          <p:stCondLst>
                                            <p:cond delay="2594"/>
                                          </p:stCondLst>
                                        </p:cTn>
                                        <p:tgtEl>
                                          <p:spTgt spid="90"/>
                                        </p:tgtEl>
                                        <p:attrNameLst>
                                          <p:attrName>style.visibility</p:attrName>
                                        </p:attrNameLst>
                                      </p:cBhvr>
                                      <p:to>
                                        <p:strVal val="hidden"/>
                                      </p:to>
                                    </p:set>
                                    <p:set>
                                      <p:cBhvr additive="base">
                                        <p:cTn id="395" dur="2984" fill="hold">
                                          <p:stCondLst>
                                            <p:cond delay="0"/>
                                          </p:stCondLst>
                                        </p:cTn>
                                        <p:tgtEl>
                                          <p:spTgt spid="90"/>
                                        </p:tgtEl>
                                      </p:cBhvr>
                                      <p:to>
                                        <p:strVal val=""/>
                                      </p:to>
                                    </p:set>
                                  </p:childTnLst>
                                </p:cTn>
                              </p:par>
                              <p:par>
                                <p:cTn id="396" presetID="0" presetClass="path" presetSubtype="0" repeatCount="indefinite" fill="hold" grpId="1" nodeType="withEffect">
                                  <p:stCondLst>
                                    <p:cond delay="0"/>
                                  </p:stCondLst>
                                  <p:childTnLst>
                                    <p:animMotion origin="layout" path="M -0.00013 -0.00024 C 0.09909 -0.05741 0.07318 0.02847 0.16263 -0.03727 " pathEditMode="relative" rAng="0" ptsTypes="AA">
                                      <p:cBhvr>
                                        <p:cTn id="397" dur="2415" fill="hold"/>
                                        <p:tgtEl>
                                          <p:spTgt spid="90"/>
                                        </p:tgtEl>
                                        <p:attrNameLst>
                                          <p:attrName>ppt_x</p:attrName>
                                          <p:attrName>ppt_y</p:attrName>
                                        </p:attrNameLst>
                                      </p:cBhvr>
                                      <p:rCtr x="8138" y="-1852"/>
                                    </p:animMotion>
                                  </p:childTnLst>
                                </p:cTn>
                              </p:par>
                              <p:par>
                                <p:cTn id="398" presetID="10" presetClass="entr" presetSubtype="0" repeatCount="indefinite" fill="hold" grpId="0" nodeType="withEffect">
                                  <p:stCondLst>
                                    <p:cond delay="0"/>
                                  </p:stCondLst>
                                  <p:childTnLst>
                                    <p:set>
                                      <p:cBhvr>
                                        <p:cTn id="399" dur="1" fill="hold">
                                          <p:stCondLst>
                                            <p:cond delay="0"/>
                                          </p:stCondLst>
                                        </p:cTn>
                                        <p:tgtEl>
                                          <p:spTgt spid="91"/>
                                        </p:tgtEl>
                                        <p:attrNameLst>
                                          <p:attrName>style.visibility</p:attrName>
                                        </p:attrNameLst>
                                      </p:cBhvr>
                                      <p:to>
                                        <p:strVal val="visible"/>
                                      </p:to>
                                    </p:set>
                                    <p:animEffect transition="out" filter="fade">
                                      <p:cBhvr additive="base">
                                        <p:cTn id="400" dur="289" fill="hold">
                                          <p:stCondLst>
                                            <p:cond delay="2024"/>
                                          </p:stCondLst>
                                        </p:cTn>
                                        <p:tgtEl>
                                          <p:spTgt spid="91"/>
                                        </p:tgtEl>
                                      </p:cBhvr>
                                    </p:animEffect>
                                    <p:animEffect transition="in" filter="fade">
                                      <p:cBhvr additive="base">
                                        <p:cTn id="401" dur="289" fill="hold">
                                          <p:stCondLst>
                                            <p:cond delay="0"/>
                                          </p:stCondLst>
                                        </p:cTn>
                                        <p:tgtEl>
                                          <p:spTgt spid="91"/>
                                        </p:tgtEl>
                                      </p:cBhvr>
                                    </p:animEffect>
                                    <p:set>
                                      <p:cBhvr additive="base">
                                        <p:cTn id="402" dur="1" fill="hold">
                                          <p:stCondLst>
                                            <p:cond delay="2311"/>
                                          </p:stCondLst>
                                        </p:cTn>
                                        <p:tgtEl>
                                          <p:spTgt spid="91"/>
                                        </p:tgtEl>
                                        <p:attrNameLst>
                                          <p:attrName>style.visibility</p:attrName>
                                        </p:attrNameLst>
                                      </p:cBhvr>
                                      <p:to>
                                        <p:strVal val="hidden"/>
                                      </p:to>
                                    </p:set>
                                    <p:set>
                                      <p:cBhvr additive="base">
                                        <p:cTn id="403" dur="2659" fill="hold">
                                          <p:stCondLst>
                                            <p:cond delay="0"/>
                                          </p:stCondLst>
                                        </p:cTn>
                                        <p:tgtEl>
                                          <p:spTgt spid="91"/>
                                        </p:tgtEl>
                                      </p:cBhvr>
                                      <p:to>
                                        <p:strVal val=""/>
                                      </p:to>
                                    </p:set>
                                  </p:childTnLst>
                                </p:cTn>
                              </p:par>
                              <p:par>
                                <p:cTn id="404" presetID="0" presetClass="path" presetSubtype="0" repeatCount="indefinite" fill="hold" grpId="1" nodeType="withEffect">
                                  <p:stCondLst>
                                    <p:cond delay="0"/>
                                  </p:stCondLst>
                                  <p:childTnLst>
                                    <p:animMotion origin="layout" path="M 4.16667E-6 1.11111E-6 C -0.04024 -0.14421 0.01731 -0.1956 -0.003 -0.34421 " pathEditMode="relative" rAng="0" ptsTypes="AA">
                                      <p:cBhvr>
                                        <p:cTn id="405" dur="2191" fill="hold"/>
                                        <p:tgtEl>
                                          <p:spTgt spid="91"/>
                                        </p:tgtEl>
                                        <p:attrNameLst>
                                          <p:attrName>ppt_x</p:attrName>
                                          <p:attrName>ppt_y</p:attrName>
                                        </p:attrNameLst>
                                      </p:cBhvr>
                                      <p:rCtr x="-664" y="-17222"/>
                                    </p:animMotion>
                                  </p:childTnLst>
                                </p:cTn>
                              </p:par>
                              <p:par>
                                <p:cTn id="406" presetID="10" presetClass="entr" presetSubtype="0" repeatCount="indefinite" fill="hold" grpId="0" nodeType="withEffect">
                                  <p:stCondLst>
                                    <p:cond delay="0"/>
                                  </p:stCondLst>
                                  <p:childTnLst>
                                    <p:set>
                                      <p:cBhvr>
                                        <p:cTn id="407" dur="1" fill="hold">
                                          <p:stCondLst>
                                            <p:cond delay="0"/>
                                          </p:stCondLst>
                                        </p:cTn>
                                        <p:tgtEl>
                                          <p:spTgt spid="92"/>
                                        </p:tgtEl>
                                        <p:attrNameLst>
                                          <p:attrName>style.visibility</p:attrName>
                                        </p:attrNameLst>
                                      </p:cBhvr>
                                      <p:to>
                                        <p:strVal val="visible"/>
                                      </p:to>
                                    </p:set>
                                    <p:animEffect transition="out" filter="fade">
                                      <p:cBhvr additive="base">
                                        <p:cTn id="408" dur="346" fill="hold">
                                          <p:stCondLst>
                                            <p:cond delay="2419"/>
                                          </p:stCondLst>
                                        </p:cTn>
                                        <p:tgtEl>
                                          <p:spTgt spid="92"/>
                                        </p:tgtEl>
                                      </p:cBhvr>
                                    </p:animEffect>
                                    <p:animEffect transition="in" filter="fade">
                                      <p:cBhvr additive="base">
                                        <p:cTn id="409" dur="346" fill="hold">
                                          <p:stCondLst>
                                            <p:cond delay="0"/>
                                          </p:stCondLst>
                                        </p:cTn>
                                        <p:tgtEl>
                                          <p:spTgt spid="92"/>
                                        </p:tgtEl>
                                      </p:cBhvr>
                                    </p:animEffect>
                                    <p:set>
                                      <p:cBhvr additive="base">
                                        <p:cTn id="410" dur="1" fill="hold">
                                          <p:stCondLst>
                                            <p:cond delay="2763"/>
                                          </p:stCondLst>
                                        </p:cTn>
                                        <p:tgtEl>
                                          <p:spTgt spid="92"/>
                                        </p:tgtEl>
                                        <p:attrNameLst>
                                          <p:attrName>style.visibility</p:attrName>
                                        </p:attrNameLst>
                                      </p:cBhvr>
                                      <p:to>
                                        <p:strVal val="hidden"/>
                                      </p:to>
                                    </p:set>
                                    <p:set>
                                      <p:cBhvr additive="base">
                                        <p:cTn id="411" dur="3180" fill="hold">
                                          <p:stCondLst>
                                            <p:cond delay="0"/>
                                          </p:stCondLst>
                                        </p:cTn>
                                        <p:tgtEl>
                                          <p:spTgt spid="92"/>
                                        </p:tgtEl>
                                      </p:cBhvr>
                                      <p:to>
                                        <p:strVal val=""/>
                                      </p:to>
                                    </p:set>
                                  </p:childTnLst>
                                </p:cTn>
                              </p:par>
                              <p:par>
                                <p:cTn id="412" presetID="0" presetClass="path" presetSubtype="0" repeatCount="indefinite" fill="hold" grpId="1" nodeType="withEffect">
                                  <p:stCondLst>
                                    <p:cond delay="0"/>
                                  </p:stCondLst>
                                  <p:childTnLst>
                                    <p:animMotion origin="layout" path="M 2.5E-6 -1.48148E-6 C 0.00377 -0.22477 0.15403 -0.14305 0.13372 -0.2912 " pathEditMode="relative" rAng="0" ptsTypes="AA">
                                      <p:cBhvr>
                                        <p:cTn id="413" dur="2340" fill="hold"/>
                                        <p:tgtEl>
                                          <p:spTgt spid="92"/>
                                        </p:tgtEl>
                                        <p:attrNameLst>
                                          <p:attrName>ppt_x</p:attrName>
                                          <p:attrName>ppt_y</p:attrName>
                                        </p:attrNameLst>
                                      </p:cBhvr>
                                      <p:rCtr x="6771" y="-14560"/>
                                    </p:animMotion>
                                  </p:childTnLst>
                                </p:cTn>
                              </p:par>
                              <p:par>
                                <p:cTn id="414" presetID="10" presetClass="entr" presetSubtype="0" repeatCount="indefinite" fill="hold" grpId="0" nodeType="withEffect">
                                  <p:stCondLst>
                                    <p:cond delay="0"/>
                                  </p:stCondLst>
                                  <p:childTnLst>
                                    <p:set>
                                      <p:cBhvr>
                                        <p:cTn id="415" dur="1" fill="hold">
                                          <p:stCondLst>
                                            <p:cond delay="0"/>
                                          </p:stCondLst>
                                        </p:cTn>
                                        <p:tgtEl>
                                          <p:spTgt spid="85"/>
                                        </p:tgtEl>
                                        <p:attrNameLst>
                                          <p:attrName>style.visibility</p:attrName>
                                        </p:attrNameLst>
                                      </p:cBhvr>
                                      <p:to>
                                        <p:strVal val="visible"/>
                                      </p:to>
                                    </p:set>
                                    <p:animEffect transition="out" filter="fade">
                                      <p:cBhvr additive="base">
                                        <p:cTn id="416" dur="277" fill="hold">
                                          <p:stCondLst>
                                            <p:cond delay="1937"/>
                                          </p:stCondLst>
                                        </p:cTn>
                                        <p:tgtEl>
                                          <p:spTgt spid="85"/>
                                        </p:tgtEl>
                                      </p:cBhvr>
                                    </p:animEffect>
                                    <p:animEffect transition="in" filter="fade">
                                      <p:cBhvr additive="base">
                                        <p:cTn id="417" dur="277" fill="hold">
                                          <p:stCondLst>
                                            <p:cond delay="0"/>
                                          </p:stCondLst>
                                        </p:cTn>
                                        <p:tgtEl>
                                          <p:spTgt spid="85"/>
                                        </p:tgtEl>
                                      </p:cBhvr>
                                    </p:animEffect>
                                    <p:set>
                                      <p:cBhvr additive="base">
                                        <p:cTn id="418" dur="1" fill="hold">
                                          <p:stCondLst>
                                            <p:cond delay="2213"/>
                                          </p:stCondLst>
                                        </p:cTn>
                                        <p:tgtEl>
                                          <p:spTgt spid="85"/>
                                        </p:tgtEl>
                                        <p:attrNameLst>
                                          <p:attrName>style.visibility</p:attrName>
                                        </p:attrNameLst>
                                      </p:cBhvr>
                                      <p:to>
                                        <p:strVal val="hidden"/>
                                      </p:to>
                                    </p:set>
                                    <p:set>
                                      <p:cBhvr additive="base">
                                        <p:cTn id="419" dur="2546" fill="hold">
                                          <p:stCondLst>
                                            <p:cond delay="0"/>
                                          </p:stCondLst>
                                        </p:cTn>
                                        <p:tgtEl>
                                          <p:spTgt spid="85"/>
                                        </p:tgtEl>
                                      </p:cBhvr>
                                      <p:to>
                                        <p:strVal val=""/>
                                      </p:to>
                                    </p:set>
                                  </p:childTnLst>
                                </p:cTn>
                              </p:par>
                              <p:par>
                                <p:cTn id="420" presetID="0" presetClass="path" presetSubtype="0" repeatCount="indefinite" fill="hold" grpId="1" nodeType="withEffect">
                                  <p:stCondLst>
                                    <p:cond delay="0"/>
                                  </p:stCondLst>
                                  <p:childTnLst>
                                    <p:animMotion origin="layout" path="M -2.70833E-6 -3.7037E-7 C 0.07604 -0.05301 0.06667 -0.19606 0.09636 -0.33518 " pathEditMode="relative" rAng="0" ptsTypes="AA">
                                      <p:cBhvr>
                                        <p:cTn id="421" dur="3347" fill="hold"/>
                                        <p:tgtEl>
                                          <p:spTgt spid="85"/>
                                        </p:tgtEl>
                                        <p:attrNameLst>
                                          <p:attrName>ppt_x</p:attrName>
                                          <p:attrName>ppt_y</p:attrName>
                                        </p:attrNameLst>
                                      </p:cBhvr>
                                      <p:rCtr x="4818" y="-16759"/>
                                    </p:animMotion>
                                  </p:childTnLst>
                                </p:cTn>
                              </p:par>
                              <p:par>
                                <p:cTn id="422" presetID="10" presetClass="entr" presetSubtype="0" repeatCount="indefinite" fill="hold" grpId="0" nodeType="withEffect">
                                  <p:stCondLst>
                                    <p:cond delay="0"/>
                                  </p:stCondLst>
                                  <p:childTnLst>
                                    <p:set>
                                      <p:cBhvr>
                                        <p:cTn id="423" dur="1" fill="hold">
                                          <p:stCondLst>
                                            <p:cond delay="0"/>
                                          </p:stCondLst>
                                        </p:cTn>
                                        <p:tgtEl>
                                          <p:spTgt spid="93"/>
                                        </p:tgtEl>
                                        <p:attrNameLst>
                                          <p:attrName>style.visibility</p:attrName>
                                        </p:attrNameLst>
                                      </p:cBhvr>
                                      <p:to>
                                        <p:strVal val="visible"/>
                                      </p:to>
                                    </p:set>
                                    <p:animEffect transition="out" filter="fade">
                                      <p:cBhvr additive="base">
                                        <p:cTn id="424" dur="273" fill="hold">
                                          <p:stCondLst>
                                            <p:cond delay="1912"/>
                                          </p:stCondLst>
                                        </p:cTn>
                                        <p:tgtEl>
                                          <p:spTgt spid="93"/>
                                        </p:tgtEl>
                                      </p:cBhvr>
                                    </p:animEffect>
                                    <p:animEffect transition="in" filter="fade">
                                      <p:cBhvr additive="base">
                                        <p:cTn id="425" dur="273" fill="hold">
                                          <p:stCondLst>
                                            <p:cond delay="0"/>
                                          </p:stCondLst>
                                        </p:cTn>
                                        <p:tgtEl>
                                          <p:spTgt spid="93"/>
                                        </p:tgtEl>
                                      </p:cBhvr>
                                    </p:animEffect>
                                    <p:set>
                                      <p:cBhvr additive="base">
                                        <p:cTn id="426" dur="1" fill="hold">
                                          <p:stCondLst>
                                            <p:cond delay="2184"/>
                                          </p:stCondLst>
                                        </p:cTn>
                                        <p:tgtEl>
                                          <p:spTgt spid="93"/>
                                        </p:tgtEl>
                                        <p:attrNameLst>
                                          <p:attrName>style.visibility</p:attrName>
                                        </p:attrNameLst>
                                      </p:cBhvr>
                                      <p:to>
                                        <p:strVal val="hidden"/>
                                      </p:to>
                                    </p:set>
                                    <p:set>
                                      <p:cBhvr additive="base">
                                        <p:cTn id="427" dur="2513" fill="hold">
                                          <p:stCondLst>
                                            <p:cond delay="0"/>
                                          </p:stCondLst>
                                        </p:cTn>
                                        <p:tgtEl>
                                          <p:spTgt spid="93"/>
                                        </p:tgtEl>
                                      </p:cBhvr>
                                      <p:to>
                                        <p:strVal val=""/>
                                      </p:to>
                                    </p:set>
                                  </p:childTnLst>
                                </p:cTn>
                              </p:par>
                              <p:par>
                                <p:cTn id="428" presetID="0" presetClass="path" presetSubtype="0" repeatCount="indefinite" fill="hold" grpId="1" nodeType="withEffect">
                                  <p:stCondLst>
                                    <p:cond delay="0"/>
                                  </p:stCondLst>
                                  <p:childTnLst>
                                    <p:animMotion origin="layout" path="M 4.58333E-6 7.40741E-7 C 0.06432 -0.17315 0.07669 -0.06574 0.13085 -0.23171 " pathEditMode="relative" rAng="0" ptsTypes="AA">
                                      <p:cBhvr>
                                        <p:cTn id="429" dur="2180" fill="hold"/>
                                        <p:tgtEl>
                                          <p:spTgt spid="93"/>
                                        </p:tgtEl>
                                        <p:attrNameLst>
                                          <p:attrName>ppt_x</p:attrName>
                                          <p:attrName>ppt_y</p:attrName>
                                        </p:attrNameLst>
                                      </p:cBhvr>
                                      <p:rCtr x="6536" y="-11597"/>
                                    </p:animMotion>
                                  </p:childTnLst>
                                </p:cTn>
                              </p:par>
                              <p:par>
                                <p:cTn id="430" presetID="10" presetClass="entr" presetSubtype="0" repeatCount="indefinite" fill="hold" grpId="0" nodeType="withEffect">
                                  <p:stCondLst>
                                    <p:cond delay="0"/>
                                  </p:stCondLst>
                                  <p:childTnLst>
                                    <p:set>
                                      <p:cBhvr>
                                        <p:cTn id="431" dur="1" fill="hold">
                                          <p:stCondLst>
                                            <p:cond delay="0"/>
                                          </p:stCondLst>
                                        </p:cTn>
                                        <p:tgtEl>
                                          <p:spTgt spid="94"/>
                                        </p:tgtEl>
                                        <p:attrNameLst>
                                          <p:attrName>style.visibility</p:attrName>
                                        </p:attrNameLst>
                                      </p:cBhvr>
                                      <p:to>
                                        <p:strVal val="visible"/>
                                      </p:to>
                                    </p:set>
                                    <p:animEffect transition="out" filter="fade">
                                      <p:cBhvr additive="base">
                                        <p:cTn id="432" dur="224" fill="hold">
                                          <p:stCondLst>
                                            <p:cond delay="1569"/>
                                          </p:stCondLst>
                                        </p:cTn>
                                        <p:tgtEl>
                                          <p:spTgt spid="94"/>
                                        </p:tgtEl>
                                      </p:cBhvr>
                                    </p:animEffect>
                                    <p:animEffect transition="in" filter="fade">
                                      <p:cBhvr additive="base">
                                        <p:cTn id="433" dur="224" fill="hold">
                                          <p:stCondLst>
                                            <p:cond delay="0"/>
                                          </p:stCondLst>
                                        </p:cTn>
                                        <p:tgtEl>
                                          <p:spTgt spid="94"/>
                                        </p:tgtEl>
                                      </p:cBhvr>
                                    </p:animEffect>
                                    <p:set>
                                      <p:cBhvr additive="base">
                                        <p:cTn id="434" dur="1" fill="hold">
                                          <p:stCondLst>
                                            <p:cond delay="1792"/>
                                          </p:stCondLst>
                                        </p:cTn>
                                        <p:tgtEl>
                                          <p:spTgt spid="94"/>
                                        </p:tgtEl>
                                        <p:attrNameLst>
                                          <p:attrName>style.visibility</p:attrName>
                                        </p:attrNameLst>
                                      </p:cBhvr>
                                      <p:to>
                                        <p:strVal val="hidden"/>
                                      </p:to>
                                    </p:set>
                                    <p:set>
                                      <p:cBhvr additive="base">
                                        <p:cTn id="435" dur="2062" fill="hold">
                                          <p:stCondLst>
                                            <p:cond delay="0"/>
                                          </p:stCondLst>
                                        </p:cTn>
                                        <p:tgtEl>
                                          <p:spTgt spid="94"/>
                                        </p:tgtEl>
                                      </p:cBhvr>
                                      <p:to>
                                        <p:strVal val=""/>
                                      </p:to>
                                    </p:set>
                                  </p:childTnLst>
                                </p:cTn>
                              </p:par>
                              <p:par>
                                <p:cTn id="436" presetID="0" presetClass="path" presetSubtype="0" repeatCount="indefinite" fill="hold" grpId="1" nodeType="withEffect">
                                  <p:stCondLst>
                                    <p:cond delay="0"/>
                                  </p:stCondLst>
                                  <p:childTnLst>
                                    <p:animMotion origin="layout" path="M 4.58333E-6 -3.7037E-7 C -0.01472 -0.12338 -0.08021 -0.21551 -0.01003 -0.36713 " pathEditMode="relative" rAng="0" ptsTypes="AA">
                                      <p:cBhvr>
                                        <p:cTn id="437" dur="2645" fill="hold"/>
                                        <p:tgtEl>
                                          <p:spTgt spid="94"/>
                                        </p:tgtEl>
                                        <p:attrNameLst>
                                          <p:attrName>ppt_x</p:attrName>
                                          <p:attrName>ppt_y</p:attrName>
                                        </p:attrNameLst>
                                      </p:cBhvr>
                                      <p:rCtr x="-2096" y="-18356"/>
                                    </p:animMotion>
                                  </p:childTnLst>
                                </p:cTn>
                              </p:par>
                              <p:par>
                                <p:cTn id="438" presetID="10" presetClass="entr" presetSubtype="0" repeatCount="indefinite" fill="hold" grpId="0" nodeType="withEffect">
                                  <p:stCondLst>
                                    <p:cond delay="0"/>
                                  </p:stCondLst>
                                  <p:childTnLst>
                                    <p:set>
                                      <p:cBhvr>
                                        <p:cTn id="439" dur="1" fill="hold">
                                          <p:stCondLst>
                                            <p:cond delay="0"/>
                                          </p:stCondLst>
                                        </p:cTn>
                                        <p:tgtEl>
                                          <p:spTgt spid="95"/>
                                        </p:tgtEl>
                                        <p:attrNameLst>
                                          <p:attrName>style.visibility</p:attrName>
                                        </p:attrNameLst>
                                      </p:cBhvr>
                                      <p:to>
                                        <p:strVal val="visible"/>
                                      </p:to>
                                    </p:set>
                                    <p:animEffect transition="out" filter="fade">
                                      <p:cBhvr additive="base">
                                        <p:cTn id="440" dur="389" fill="hold">
                                          <p:stCondLst>
                                            <p:cond delay="2724"/>
                                          </p:stCondLst>
                                        </p:cTn>
                                        <p:tgtEl>
                                          <p:spTgt spid="95"/>
                                        </p:tgtEl>
                                      </p:cBhvr>
                                    </p:animEffect>
                                    <p:animEffect transition="in" filter="fade">
                                      <p:cBhvr additive="base">
                                        <p:cTn id="441" dur="389" fill="hold">
                                          <p:stCondLst>
                                            <p:cond delay="0"/>
                                          </p:stCondLst>
                                        </p:cTn>
                                        <p:tgtEl>
                                          <p:spTgt spid="95"/>
                                        </p:tgtEl>
                                      </p:cBhvr>
                                    </p:animEffect>
                                    <p:set>
                                      <p:cBhvr additive="base">
                                        <p:cTn id="442" dur="1" fill="hold">
                                          <p:stCondLst>
                                            <p:cond delay="3112"/>
                                          </p:stCondLst>
                                        </p:cTn>
                                        <p:tgtEl>
                                          <p:spTgt spid="95"/>
                                        </p:tgtEl>
                                        <p:attrNameLst>
                                          <p:attrName>style.visibility</p:attrName>
                                        </p:attrNameLst>
                                      </p:cBhvr>
                                      <p:to>
                                        <p:strVal val="hidden"/>
                                      </p:to>
                                    </p:set>
                                    <p:set>
                                      <p:cBhvr additive="base">
                                        <p:cTn id="443" dur="3580" fill="hold">
                                          <p:stCondLst>
                                            <p:cond delay="0"/>
                                          </p:stCondLst>
                                        </p:cTn>
                                        <p:tgtEl>
                                          <p:spTgt spid="95"/>
                                        </p:tgtEl>
                                      </p:cBhvr>
                                      <p:to>
                                        <p:strVal val=""/>
                                      </p:to>
                                    </p:set>
                                  </p:childTnLst>
                                </p:cTn>
                              </p:par>
                              <p:par>
                                <p:cTn id="444" presetID="0" presetClass="path" presetSubtype="0" repeatCount="indefinite" fill="hold" grpId="1" nodeType="withEffect">
                                  <p:stCondLst>
                                    <p:cond delay="0"/>
                                  </p:stCondLst>
                                  <p:childTnLst>
                                    <p:animMotion origin="layout" path="M -2.70833E-6 2.96296E-6 C 0.00287 -0.24885 0.12019 -0.15834 0.10443 -0.32223 " pathEditMode="relative" rAng="0" ptsTypes="AA">
                                      <p:cBhvr>
                                        <p:cTn id="445" dur="2595" fill="hold"/>
                                        <p:tgtEl>
                                          <p:spTgt spid="95"/>
                                        </p:tgtEl>
                                        <p:attrNameLst>
                                          <p:attrName>ppt_x</p:attrName>
                                          <p:attrName>ppt_y</p:attrName>
                                        </p:attrNameLst>
                                      </p:cBhvr>
                                      <p:rCtr x="5286" y="-16111"/>
                                    </p:animMotion>
                                  </p:childTnLst>
                                </p:cTn>
                              </p:par>
                              <p:par>
                                <p:cTn id="446" presetID="10" presetClass="entr" presetSubtype="0" repeatCount="indefinite" fill="hold" grpId="0" nodeType="withEffect">
                                  <p:stCondLst>
                                    <p:cond delay="0"/>
                                  </p:stCondLst>
                                  <p:childTnLst>
                                    <p:set>
                                      <p:cBhvr>
                                        <p:cTn id="447" dur="1" fill="hold">
                                          <p:stCondLst>
                                            <p:cond delay="0"/>
                                          </p:stCondLst>
                                        </p:cTn>
                                        <p:tgtEl>
                                          <p:spTgt spid="96"/>
                                        </p:tgtEl>
                                        <p:attrNameLst>
                                          <p:attrName>style.visibility</p:attrName>
                                        </p:attrNameLst>
                                      </p:cBhvr>
                                      <p:to>
                                        <p:strVal val="visible"/>
                                      </p:to>
                                    </p:set>
                                    <p:animEffect transition="out" filter="fade">
                                      <p:cBhvr additive="base">
                                        <p:cTn id="448" dur="269" fill="hold">
                                          <p:stCondLst>
                                            <p:cond delay="1880"/>
                                          </p:stCondLst>
                                        </p:cTn>
                                        <p:tgtEl>
                                          <p:spTgt spid="96"/>
                                        </p:tgtEl>
                                      </p:cBhvr>
                                    </p:animEffect>
                                    <p:animEffect transition="in" filter="fade">
                                      <p:cBhvr additive="base">
                                        <p:cTn id="449" dur="269" fill="hold">
                                          <p:stCondLst>
                                            <p:cond delay="0"/>
                                          </p:stCondLst>
                                        </p:cTn>
                                        <p:tgtEl>
                                          <p:spTgt spid="96"/>
                                        </p:tgtEl>
                                      </p:cBhvr>
                                    </p:animEffect>
                                    <p:set>
                                      <p:cBhvr additive="base">
                                        <p:cTn id="450" dur="1" fill="hold">
                                          <p:stCondLst>
                                            <p:cond delay="2147"/>
                                          </p:stCondLst>
                                        </p:cTn>
                                        <p:tgtEl>
                                          <p:spTgt spid="96"/>
                                        </p:tgtEl>
                                        <p:attrNameLst>
                                          <p:attrName>style.visibility</p:attrName>
                                        </p:attrNameLst>
                                      </p:cBhvr>
                                      <p:to>
                                        <p:strVal val="hidden"/>
                                      </p:to>
                                    </p:set>
                                    <p:set>
                                      <p:cBhvr additive="base">
                                        <p:cTn id="451" dur="2471" fill="hold">
                                          <p:stCondLst>
                                            <p:cond delay="0"/>
                                          </p:stCondLst>
                                        </p:cTn>
                                        <p:tgtEl>
                                          <p:spTgt spid="96"/>
                                        </p:tgtEl>
                                      </p:cBhvr>
                                      <p:to>
                                        <p:strVal val=""/>
                                      </p:to>
                                    </p:set>
                                  </p:childTnLst>
                                </p:cTn>
                              </p:par>
                              <p:par>
                                <p:cTn id="452" presetID="0" presetClass="path" presetSubtype="0" repeatCount="indefinite" fill="hold" grpId="1" nodeType="withEffect">
                                  <p:stCondLst>
                                    <p:cond delay="0"/>
                                  </p:stCondLst>
                                  <p:childTnLst>
                                    <p:animMotion origin="layout" path="M 1.875E-6 -4.44444E-6 C -0.04479 -0.1655 -0.08151 -0.08634 -0.12149 -0.25023 " pathEditMode="relative" rAng="0" ptsTypes="AA">
                                      <p:cBhvr>
                                        <p:cTn id="453" dur="2961" fill="hold"/>
                                        <p:tgtEl>
                                          <p:spTgt spid="96"/>
                                        </p:tgtEl>
                                        <p:attrNameLst>
                                          <p:attrName>ppt_x</p:attrName>
                                          <p:attrName>ppt_y</p:attrName>
                                        </p:attrNameLst>
                                      </p:cBhvr>
                                      <p:rCtr x="-6081" y="-12523"/>
                                    </p:animMotion>
                                  </p:childTnLst>
                                </p:cTn>
                              </p:par>
                              <p:par>
                                <p:cTn id="454" presetID="10" presetClass="entr" presetSubtype="0" repeatCount="indefinite" fill="hold" grpId="0" nodeType="withEffect">
                                  <p:stCondLst>
                                    <p:cond delay="0"/>
                                  </p:stCondLst>
                                  <p:childTnLst>
                                    <p:set>
                                      <p:cBhvr>
                                        <p:cTn id="455" dur="1" fill="hold">
                                          <p:stCondLst>
                                            <p:cond delay="0"/>
                                          </p:stCondLst>
                                        </p:cTn>
                                        <p:tgtEl>
                                          <p:spTgt spid="97"/>
                                        </p:tgtEl>
                                        <p:attrNameLst>
                                          <p:attrName>style.visibility</p:attrName>
                                        </p:attrNameLst>
                                      </p:cBhvr>
                                      <p:to>
                                        <p:strVal val="visible"/>
                                      </p:to>
                                    </p:set>
                                    <p:animEffect transition="out" filter="fade">
                                      <p:cBhvr additive="base">
                                        <p:cTn id="456" dur="227" fill="hold">
                                          <p:stCondLst>
                                            <p:cond delay="1590"/>
                                          </p:stCondLst>
                                        </p:cTn>
                                        <p:tgtEl>
                                          <p:spTgt spid="97"/>
                                        </p:tgtEl>
                                      </p:cBhvr>
                                    </p:animEffect>
                                    <p:animEffect transition="in" filter="fade">
                                      <p:cBhvr additive="base">
                                        <p:cTn id="457" dur="227" fill="hold">
                                          <p:stCondLst>
                                            <p:cond delay="0"/>
                                          </p:stCondLst>
                                        </p:cTn>
                                        <p:tgtEl>
                                          <p:spTgt spid="97"/>
                                        </p:tgtEl>
                                      </p:cBhvr>
                                    </p:animEffect>
                                    <p:set>
                                      <p:cBhvr additive="base">
                                        <p:cTn id="458" dur="1" fill="hold">
                                          <p:stCondLst>
                                            <p:cond delay="1816"/>
                                          </p:stCondLst>
                                        </p:cTn>
                                        <p:tgtEl>
                                          <p:spTgt spid="97"/>
                                        </p:tgtEl>
                                        <p:attrNameLst>
                                          <p:attrName>style.visibility</p:attrName>
                                        </p:attrNameLst>
                                      </p:cBhvr>
                                      <p:to>
                                        <p:strVal val="hidden"/>
                                      </p:to>
                                    </p:set>
                                    <p:set>
                                      <p:cBhvr additive="base">
                                        <p:cTn id="459" dur="2090" fill="hold">
                                          <p:stCondLst>
                                            <p:cond delay="0"/>
                                          </p:stCondLst>
                                        </p:cTn>
                                        <p:tgtEl>
                                          <p:spTgt spid="97"/>
                                        </p:tgtEl>
                                      </p:cBhvr>
                                      <p:to>
                                        <p:strVal val=""/>
                                      </p:to>
                                    </p:set>
                                  </p:childTnLst>
                                </p:cTn>
                              </p:par>
                              <p:par>
                                <p:cTn id="460" presetID="0" presetClass="path" presetSubtype="0" repeatCount="indefinite" fill="hold" grpId="1" nodeType="withEffect">
                                  <p:stCondLst>
                                    <p:cond delay="0"/>
                                  </p:stCondLst>
                                  <p:childTnLst>
                                    <p:animMotion origin="layout" path="M -0.00013 -3.7037E-6 C 0.10482 -0.20694 0.17995 -0.01921 0.24831 -0.24189 " pathEditMode="relative" rAng="0" ptsTypes="AA">
                                      <p:cBhvr>
                                        <p:cTn id="461" dur="2965" fill="hold"/>
                                        <p:tgtEl>
                                          <p:spTgt spid="97"/>
                                        </p:tgtEl>
                                        <p:attrNameLst>
                                          <p:attrName>ppt_x</p:attrName>
                                          <p:attrName>ppt_y</p:attrName>
                                        </p:attrNameLst>
                                      </p:cBhvr>
                                      <p:rCtr x="12422" y="-12106"/>
                                    </p:animMotion>
                                  </p:childTnLst>
                                </p:cTn>
                              </p:par>
                              <p:par>
                                <p:cTn id="462" presetID="10" presetClass="entr" presetSubtype="0" repeatCount="indefinite" fill="hold" grpId="0" nodeType="withEffect">
                                  <p:stCondLst>
                                    <p:cond delay="0"/>
                                  </p:stCondLst>
                                  <p:childTnLst>
                                    <p:set>
                                      <p:cBhvr>
                                        <p:cTn id="463" dur="1" fill="hold">
                                          <p:stCondLst>
                                            <p:cond delay="0"/>
                                          </p:stCondLst>
                                        </p:cTn>
                                        <p:tgtEl>
                                          <p:spTgt spid="98"/>
                                        </p:tgtEl>
                                        <p:attrNameLst>
                                          <p:attrName>style.visibility</p:attrName>
                                        </p:attrNameLst>
                                      </p:cBhvr>
                                      <p:to>
                                        <p:strVal val="visible"/>
                                      </p:to>
                                    </p:set>
                                    <p:animEffect transition="out" filter="fade">
                                      <p:cBhvr additive="base">
                                        <p:cTn id="464" dur="345" fill="hold">
                                          <p:stCondLst>
                                            <p:cond delay="2417"/>
                                          </p:stCondLst>
                                        </p:cTn>
                                        <p:tgtEl>
                                          <p:spTgt spid="98"/>
                                        </p:tgtEl>
                                      </p:cBhvr>
                                    </p:animEffect>
                                    <p:animEffect transition="in" filter="fade">
                                      <p:cBhvr additive="base">
                                        <p:cTn id="465" dur="345" fill="hold">
                                          <p:stCondLst>
                                            <p:cond delay="0"/>
                                          </p:stCondLst>
                                        </p:cTn>
                                        <p:tgtEl>
                                          <p:spTgt spid="98"/>
                                        </p:tgtEl>
                                      </p:cBhvr>
                                    </p:animEffect>
                                    <p:set>
                                      <p:cBhvr additive="base">
                                        <p:cTn id="466" dur="1" fill="hold">
                                          <p:stCondLst>
                                            <p:cond delay="2761"/>
                                          </p:stCondLst>
                                        </p:cTn>
                                        <p:tgtEl>
                                          <p:spTgt spid="98"/>
                                        </p:tgtEl>
                                        <p:attrNameLst>
                                          <p:attrName>style.visibility</p:attrName>
                                        </p:attrNameLst>
                                      </p:cBhvr>
                                      <p:to>
                                        <p:strVal val="hidden"/>
                                      </p:to>
                                    </p:set>
                                    <p:set>
                                      <p:cBhvr additive="base">
                                        <p:cTn id="467" dur="3177" fill="hold">
                                          <p:stCondLst>
                                            <p:cond delay="0"/>
                                          </p:stCondLst>
                                        </p:cTn>
                                        <p:tgtEl>
                                          <p:spTgt spid="98"/>
                                        </p:tgtEl>
                                      </p:cBhvr>
                                      <p:to>
                                        <p:strVal val=""/>
                                      </p:to>
                                    </p:set>
                                  </p:childTnLst>
                                </p:cTn>
                              </p:par>
                              <p:par>
                                <p:cTn id="468" presetID="0" presetClass="path" presetSubtype="0" repeatCount="indefinite" fill="hold" grpId="1" nodeType="withEffect">
                                  <p:stCondLst>
                                    <p:cond delay="0"/>
                                  </p:stCondLst>
                                  <p:childTnLst>
                                    <p:animMotion origin="layout" path="M -2.08333E-7 -3.33333E-6 C 0.0332 -0.23611 0.0431 -0.23703 0.13763 -0.34768 " pathEditMode="relative" rAng="0" ptsTypes="AA">
                                      <p:cBhvr>
                                        <p:cTn id="469" dur="3510" fill="hold"/>
                                        <p:tgtEl>
                                          <p:spTgt spid="98"/>
                                        </p:tgtEl>
                                        <p:attrNameLst>
                                          <p:attrName>ppt_x</p:attrName>
                                          <p:attrName>ppt_y</p:attrName>
                                        </p:attrNameLst>
                                      </p:cBhvr>
                                      <p:rCtr x="6875" y="-17384"/>
                                    </p:animMotion>
                                  </p:childTnLst>
                                </p:cTn>
                              </p:par>
                              <p:par>
                                <p:cTn id="470" presetID="10" presetClass="entr" presetSubtype="0" repeatCount="indefinite" fill="hold" grpId="0" nodeType="withEffect">
                                  <p:stCondLst>
                                    <p:cond delay="0"/>
                                  </p:stCondLst>
                                  <p:childTnLst>
                                    <p:set>
                                      <p:cBhvr>
                                        <p:cTn id="471" dur="1" fill="hold">
                                          <p:stCondLst>
                                            <p:cond delay="0"/>
                                          </p:stCondLst>
                                        </p:cTn>
                                        <p:tgtEl>
                                          <p:spTgt spid="99"/>
                                        </p:tgtEl>
                                        <p:attrNameLst>
                                          <p:attrName>style.visibility</p:attrName>
                                        </p:attrNameLst>
                                      </p:cBhvr>
                                      <p:to>
                                        <p:strVal val="visible"/>
                                      </p:to>
                                    </p:set>
                                    <p:animEffect transition="out" filter="fade">
                                      <p:cBhvr additive="base">
                                        <p:cTn id="472" dur="419" fill="hold">
                                          <p:stCondLst>
                                            <p:cond delay="2934"/>
                                          </p:stCondLst>
                                        </p:cTn>
                                        <p:tgtEl>
                                          <p:spTgt spid="99"/>
                                        </p:tgtEl>
                                      </p:cBhvr>
                                    </p:animEffect>
                                    <p:animEffect transition="in" filter="fade">
                                      <p:cBhvr additive="base">
                                        <p:cTn id="473" dur="419" fill="hold">
                                          <p:stCondLst>
                                            <p:cond delay="0"/>
                                          </p:stCondLst>
                                        </p:cTn>
                                        <p:tgtEl>
                                          <p:spTgt spid="99"/>
                                        </p:tgtEl>
                                      </p:cBhvr>
                                    </p:animEffect>
                                    <p:set>
                                      <p:cBhvr additive="base">
                                        <p:cTn id="474" dur="1" fill="hold">
                                          <p:stCondLst>
                                            <p:cond delay="3351"/>
                                          </p:stCondLst>
                                        </p:cTn>
                                        <p:tgtEl>
                                          <p:spTgt spid="99"/>
                                        </p:tgtEl>
                                        <p:attrNameLst>
                                          <p:attrName>style.visibility</p:attrName>
                                        </p:attrNameLst>
                                      </p:cBhvr>
                                      <p:to>
                                        <p:strVal val="hidden"/>
                                      </p:to>
                                    </p:set>
                                    <p:set>
                                      <p:cBhvr additive="base">
                                        <p:cTn id="475" dur="3856" fill="hold">
                                          <p:stCondLst>
                                            <p:cond delay="0"/>
                                          </p:stCondLst>
                                        </p:cTn>
                                        <p:tgtEl>
                                          <p:spTgt spid="99"/>
                                        </p:tgtEl>
                                      </p:cBhvr>
                                      <p:to>
                                        <p:strVal val=""/>
                                      </p:to>
                                    </p:set>
                                  </p:childTnLst>
                                </p:cTn>
                              </p:par>
                              <p:par>
                                <p:cTn id="476" presetID="0" presetClass="path" presetSubtype="0" repeatCount="indefinite" fill="hold" grpId="1" nodeType="withEffect">
                                  <p:stCondLst>
                                    <p:cond delay="0"/>
                                  </p:stCondLst>
                                  <p:childTnLst>
                                    <p:animMotion origin="layout" path="M -3.75E-6 -2.22222E-6 C 0.00144 -0.15486 -0.16406 -0.17778 -0.12565 -0.34953 " pathEditMode="relative" rAng="0" ptsTypes="AA">
                                      <p:cBhvr>
                                        <p:cTn id="477" dur="2662" fill="hold"/>
                                        <p:tgtEl>
                                          <p:spTgt spid="99"/>
                                        </p:tgtEl>
                                        <p:attrNameLst>
                                          <p:attrName>ppt_x</p:attrName>
                                          <p:attrName>ppt_y</p:attrName>
                                        </p:attrNameLst>
                                      </p:cBhvr>
                                      <p:rCtr x="-6576" y="-17477"/>
                                    </p:animMotion>
                                  </p:childTnLst>
                                </p:cTn>
                              </p:par>
                              <p:par>
                                <p:cTn id="478" presetID="10" presetClass="entr" presetSubtype="0" repeatCount="indefinite" fill="hold" grpId="0" nodeType="withEffect">
                                  <p:stCondLst>
                                    <p:cond delay="0"/>
                                  </p:stCondLst>
                                  <p:childTnLst>
                                    <p:set>
                                      <p:cBhvr>
                                        <p:cTn id="479" dur="1" fill="hold">
                                          <p:stCondLst>
                                            <p:cond delay="0"/>
                                          </p:stCondLst>
                                        </p:cTn>
                                        <p:tgtEl>
                                          <p:spTgt spid="83"/>
                                        </p:tgtEl>
                                        <p:attrNameLst>
                                          <p:attrName>style.visibility</p:attrName>
                                        </p:attrNameLst>
                                      </p:cBhvr>
                                      <p:to>
                                        <p:strVal val="visible"/>
                                      </p:to>
                                    </p:set>
                                    <p:animEffect transition="out" filter="fade">
                                      <p:cBhvr additive="base">
                                        <p:cTn id="480" dur="355" fill="hold">
                                          <p:stCondLst>
                                            <p:cond delay="2487"/>
                                          </p:stCondLst>
                                        </p:cTn>
                                        <p:tgtEl>
                                          <p:spTgt spid="83"/>
                                        </p:tgtEl>
                                      </p:cBhvr>
                                    </p:animEffect>
                                    <p:animEffect transition="in" filter="fade">
                                      <p:cBhvr additive="base">
                                        <p:cTn id="481" dur="355" fill="hold">
                                          <p:stCondLst>
                                            <p:cond delay="0"/>
                                          </p:stCondLst>
                                        </p:cTn>
                                        <p:tgtEl>
                                          <p:spTgt spid="83"/>
                                        </p:tgtEl>
                                      </p:cBhvr>
                                    </p:animEffect>
                                    <p:set>
                                      <p:cBhvr additive="base">
                                        <p:cTn id="482" dur="1" fill="hold">
                                          <p:stCondLst>
                                            <p:cond delay="2841"/>
                                          </p:stCondLst>
                                        </p:cTn>
                                        <p:tgtEl>
                                          <p:spTgt spid="83"/>
                                        </p:tgtEl>
                                        <p:attrNameLst>
                                          <p:attrName>style.visibility</p:attrName>
                                        </p:attrNameLst>
                                      </p:cBhvr>
                                      <p:to>
                                        <p:strVal val="hidden"/>
                                      </p:to>
                                    </p:set>
                                    <p:set>
                                      <p:cBhvr additive="base">
                                        <p:cTn id="483" dur="3269" fill="hold">
                                          <p:stCondLst>
                                            <p:cond delay="0"/>
                                          </p:stCondLst>
                                        </p:cTn>
                                        <p:tgtEl>
                                          <p:spTgt spid="83"/>
                                        </p:tgtEl>
                                      </p:cBhvr>
                                      <p:to>
                                        <p:strVal val=""/>
                                      </p:to>
                                    </p:set>
                                  </p:childTnLst>
                                </p:cTn>
                              </p:par>
                              <p:par>
                                <p:cTn id="484" presetID="0" presetClass="path" presetSubtype="0" repeatCount="indefinite" fill="hold" grpId="1" nodeType="withEffect">
                                  <p:stCondLst>
                                    <p:cond delay="0"/>
                                  </p:stCondLst>
                                  <p:childTnLst>
                                    <p:animMotion origin="layout" path="M 3.33333E-6 -2.96296E-6 C 0.07122 -0.04398 0.06237 -0.16273 0.0901 -0.27847 " pathEditMode="relative" rAng="0" ptsTypes="AA">
                                      <p:cBhvr>
                                        <p:cTn id="485" dur="2820" fill="hold"/>
                                        <p:tgtEl>
                                          <p:spTgt spid="83"/>
                                        </p:tgtEl>
                                        <p:attrNameLst>
                                          <p:attrName>ppt_x</p:attrName>
                                          <p:attrName>ppt_y</p:attrName>
                                        </p:attrNameLst>
                                      </p:cBhvr>
                                      <p:rCtr x="4505" y="-13935"/>
                                    </p:animMotion>
                                  </p:childTnLst>
                                </p:cTn>
                              </p:par>
                              <p:par>
                                <p:cTn id="486" presetID="10" presetClass="entr" presetSubtype="0" repeatCount="indefinite" fill="hold" grpId="0" nodeType="withEffect">
                                  <p:stCondLst>
                                    <p:cond delay="0"/>
                                  </p:stCondLst>
                                  <p:childTnLst>
                                    <p:set>
                                      <p:cBhvr>
                                        <p:cTn id="487" dur="1" fill="hold">
                                          <p:stCondLst>
                                            <p:cond delay="0"/>
                                          </p:stCondLst>
                                        </p:cTn>
                                        <p:tgtEl>
                                          <p:spTgt spid="100"/>
                                        </p:tgtEl>
                                        <p:attrNameLst>
                                          <p:attrName>style.visibility</p:attrName>
                                        </p:attrNameLst>
                                      </p:cBhvr>
                                      <p:to>
                                        <p:strVal val="visible"/>
                                      </p:to>
                                    </p:set>
                                    <p:animEffect transition="out" filter="fade">
                                      <p:cBhvr additive="base">
                                        <p:cTn id="488" dur="293" fill="hold">
                                          <p:stCondLst>
                                            <p:cond delay="2051"/>
                                          </p:stCondLst>
                                        </p:cTn>
                                        <p:tgtEl>
                                          <p:spTgt spid="100"/>
                                        </p:tgtEl>
                                      </p:cBhvr>
                                    </p:animEffect>
                                    <p:animEffect transition="in" filter="fade">
                                      <p:cBhvr additive="base">
                                        <p:cTn id="489" dur="293" fill="hold">
                                          <p:stCondLst>
                                            <p:cond delay="0"/>
                                          </p:stCondLst>
                                        </p:cTn>
                                        <p:tgtEl>
                                          <p:spTgt spid="100"/>
                                        </p:tgtEl>
                                      </p:cBhvr>
                                    </p:animEffect>
                                    <p:set>
                                      <p:cBhvr additive="base">
                                        <p:cTn id="490" dur="1" fill="hold">
                                          <p:stCondLst>
                                            <p:cond delay="2343"/>
                                          </p:stCondLst>
                                        </p:cTn>
                                        <p:tgtEl>
                                          <p:spTgt spid="100"/>
                                        </p:tgtEl>
                                        <p:attrNameLst>
                                          <p:attrName>style.visibility</p:attrName>
                                        </p:attrNameLst>
                                      </p:cBhvr>
                                      <p:to>
                                        <p:strVal val="hidden"/>
                                      </p:to>
                                    </p:set>
                                    <p:set>
                                      <p:cBhvr additive="base">
                                        <p:cTn id="491" dur="2695" fill="hold">
                                          <p:stCondLst>
                                            <p:cond delay="0"/>
                                          </p:stCondLst>
                                        </p:cTn>
                                        <p:tgtEl>
                                          <p:spTgt spid="100"/>
                                        </p:tgtEl>
                                      </p:cBhvr>
                                      <p:to>
                                        <p:strVal val=""/>
                                      </p:to>
                                    </p:set>
                                  </p:childTnLst>
                                </p:cTn>
                              </p:par>
                              <p:par>
                                <p:cTn id="492" presetID="0" presetClass="path" presetSubtype="0" repeatCount="indefinite" fill="hold" grpId="1" nodeType="withEffect">
                                  <p:stCondLst>
                                    <p:cond delay="0"/>
                                  </p:stCondLst>
                                  <p:childTnLst>
                                    <p:animMotion origin="layout" path="M 6.25E-7 4.81481E-6 C 0.00378 -0.22477 0.15404 -0.14283 0.13372 -0.29121 " pathEditMode="relative" rAng="0" ptsTypes="AA">
                                      <p:cBhvr>
                                        <p:cTn id="493" dur="2298" fill="hold"/>
                                        <p:tgtEl>
                                          <p:spTgt spid="100"/>
                                        </p:tgtEl>
                                        <p:attrNameLst>
                                          <p:attrName>ppt_x</p:attrName>
                                          <p:attrName>ppt_y</p:attrName>
                                        </p:attrNameLst>
                                      </p:cBhvr>
                                      <p:rCtr x="6771" y="-14560"/>
                                    </p:animMotion>
                                  </p:childTnLst>
                                </p:cTn>
                              </p:par>
                              <p:par>
                                <p:cTn id="494" presetID="10" presetClass="entr" presetSubtype="0" repeatCount="indefinite" fill="hold" grpId="0" nodeType="withEffect">
                                  <p:stCondLst>
                                    <p:cond delay="0"/>
                                  </p:stCondLst>
                                  <p:childTnLst>
                                    <p:set>
                                      <p:cBhvr>
                                        <p:cTn id="495" dur="1" fill="hold">
                                          <p:stCondLst>
                                            <p:cond delay="0"/>
                                          </p:stCondLst>
                                        </p:cTn>
                                        <p:tgtEl>
                                          <p:spTgt spid="101"/>
                                        </p:tgtEl>
                                        <p:attrNameLst>
                                          <p:attrName>style.visibility</p:attrName>
                                        </p:attrNameLst>
                                      </p:cBhvr>
                                      <p:to>
                                        <p:strVal val="visible"/>
                                      </p:to>
                                    </p:set>
                                    <p:animEffect transition="out" filter="fade">
                                      <p:cBhvr additive="base">
                                        <p:cTn id="496" dur="336" fill="hold">
                                          <p:stCondLst>
                                            <p:cond delay="2355"/>
                                          </p:stCondLst>
                                        </p:cTn>
                                        <p:tgtEl>
                                          <p:spTgt spid="101"/>
                                        </p:tgtEl>
                                      </p:cBhvr>
                                    </p:animEffect>
                                    <p:animEffect transition="in" filter="fade">
                                      <p:cBhvr additive="base">
                                        <p:cTn id="497" dur="336" fill="hold">
                                          <p:stCondLst>
                                            <p:cond delay="0"/>
                                          </p:stCondLst>
                                        </p:cTn>
                                        <p:tgtEl>
                                          <p:spTgt spid="101"/>
                                        </p:tgtEl>
                                      </p:cBhvr>
                                    </p:animEffect>
                                    <p:set>
                                      <p:cBhvr additive="base">
                                        <p:cTn id="498" dur="1" fill="hold">
                                          <p:stCondLst>
                                            <p:cond delay="2690"/>
                                          </p:stCondLst>
                                        </p:cTn>
                                        <p:tgtEl>
                                          <p:spTgt spid="101"/>
                                        </p:tgtEl>
                                        <p:attrNameLst>
                                          <p:attrName>style.visibility</p:attrName>
                                        </p:attrNameLst>
                                      </p:cBhvr>
                                      <p:to>
                                        <p:strVal val="hidden"/>
                                      </p:to>
                                    </p:set>
                                    <p:set>
                                      <p:cBhvr additive="base">
                                        <p:cTn id="499" dur="3095" fill="hold">
                                          <p:stCondLst>
                                            <p:cond delay="0"/>
                                          </p:stCondLst>
                                        </p:cTn>
                                        <p:tgtEl>
                                          <p:spTgt spid="101"/>
                                        </p:tgtEl>
                                      </p:cBhvr>
                                      <p:to>
                                        <p:strVal val=""/>
                                      </p:to>
                                    </p:set>
                                  </p:childTnLst>
                                </p:cTn>
                              </p:par>
                              <p:par>
                                <p:cTn id="500" presetID="0" presetClass="path" presetSubtype="0" repeatCount="indefinite" fill="hold" grpId="1" nodeType="withEffect">
                                  <p:stCondLst>
                                    <p:cond delay="0"/>
                                  </p:stCondLst>
                                  <p:childTnLst>
                                    <p:animMotion origin="layout" path="M -0.00013 -0.00024 C 0.09908 -0.05741 0.07317 0.02847 0.16263 -0.03727 " pathEditMode="relative" rAng="0" ptsTypes="AA">
                                      <p:cBhvr>
                                        <p:cTn id="501" dur="3846" fill="hold"/>
                                        <p:tgtEl>
                                          <p:spTgt spid="101"/>
                                        </p:tgtEl>
                                        <p:attrNameLst>
                                          <p:attrName>ppt_x</p:attrName>
                                          <p:attrName>ppt_y</p:attrName>
                                        </p:attrNameLst>
                                      </p:cBhvr>
                                      <p:rCtr x="8138" y="-1852"/>
                                    </p:animMotion>
                                  </p:childTnLst>
                                </p:cTn>
                              </p:par>
                              <p:par>
                                <p:cTn id="502" presetID="10" presetClass="entr" presetSubtype="0" repeatCount="indefinite" fill="hold" grpId="0" nodeType="withEffect">
                                  <p:stCondLst>
                                    <p:cond delay="0"/>
                                  </p:stCondLst>
                                  <p:childTnLst>
                                    <p:set>
                                      <p:cBhvr>
                                        <p:cTn id="503" dur="1" fill="hold">
                                          <p:stCondLst>
                                            <p:cond delay="0"/>
                                          </p:stCondLst>
                                        </p:cTn>
                                        <p:tgtEl>
                                          <p:spTgt spid="102"/>
                                        </p:tgtEl>
                                        <p:attrNameLst>
                                          <p:attrName>style.visibility</p:attrName>
                                        </p:attrNameLst>
                                      </p:cBhvr>
                                      <p:to>
                                        <p:strVal val="visible"/>
                                      </p:to>
                                    </p:set>
                                    <p:animEffect transition="out" filter="fade">
                                      <p:cBhvr additive="base">
                                        <p:cTn id="504" dur="402" fill="hold">
                                          <p:stCondLst>
                                            <p:cond delay="2811"/>
                                          </p:stCondLst>
                                        </p:cTn>
                                        <p:tgtEl>
                                          <p:spTgt spid="102"/>
                                        </p:tgtEl>
                                      </p:cBhvr>
                                    </p:animEffect>
                                    <p:animEffect transition="in" filter="fade">
                                      <p:cBhvr additive="base">
                                        <p:cTn id="505" dur="402" fill="hold">
                                          <p:stCondLst>
                                            <p:cond delay="0"/>
                                          </p:stCondLst>
                                        </p:cTn>
                                        <p:tgtEl>
                                          <p:spTgt spid="102"/>
                                        </p:tgtEl>
                                      </p:cBhvr>
                                    </p:animEffect>
                                    <p:set>
                                      <p:cBhvr additive="base">
                                        <p:cTn id="506" dur="1" fill="hold">
                                          <p:stCondLst>
                                            <p:cond delay="3211"/>
                                          </p:stCondLst>
                                        </p:cTn>
                                        <p:tgtEl>
                                          <p:spTgt spid="102"/>
                                        </p:tgtEl>
                                        <p:attrNameLst>
                                          <p:attrName>style.visibility</p:attrName>
                                        </p:attrNameLst>
                                      </p:cBhvr>
                                      <p:to>
                                        <p:strVal val="hidden"/>
                                      </p:to>
                                    </p:set>
                                    <p:set>
                                      <p:cBhvr additive="base">
                                        <p:cTn id="507" dur="3694" fill="hold">
                                          <p:stCondLst>
                                            <p:cond delay="0"/>
                                          </p:stCondLst>
                                        </p:cTn>
                                        <p:tgtEl>
                                          <p:spTgt spid="102"/>
                                        </p:tgtEl>
                                      </p:cBhvr>
                                      <p:to>
                                        <p:strVal val=""/>
                                      </p:to>
                                    </p:set>
                                  </p:childTnLst>
                                </p:cTn>
                              </p:par>
                              <p:par>
                                <p:cTn id="508" presetID="0" presetClass="path" presetSubtype="0" repeatCount="indefinite" fill="hold" grpId="1" nodeType="withEffect">
                                  <p:stCondLst>
                                    <p:cond delay="0"/>
                                  </p:stCondLst>
                                  <p:childTnLst>
                                    <p:animMotion origin="layout" path="M 8.33333E-7 2.22222E-6 C 0.00104 -0.11574 -0.11797 -0.13287 -0.09037 -0.26158 " pathEditMode="relative" rAng="0" ptsTypes="AA">
                                      <p:cBhvr>
                                        <p:cTn id="509" dur="3652" fill="hold"/>
                                        <p:tgtEl>
                                          <p:spTgt spid="102"/>
                                        </p:tgtEl>
                                        <p:attrNameLst>
                                          <p:attrName>ppt_x</p:attrName>
                                          <p:attrName>ppt_y</p:attrName>
                                        </p:attrNameLst>
                                      </p:cBhvr>
                                      <p:rCtr x="-4727" y="-13079"/>
                                    </p:animMotion>
                                  </p:childTnLst>
                                </p:cTn>
                              </p:par>
                              <p:par>
                                <p:cTn id="510" presetID="10" presetClass="entr" presetSubtype="0" repeatCount="indefinite" fill="hold" grpId="0" nodeType="withEffect">
                                  <p:stCondLst>
                                    <p:cond delay="0"/>
                                  </p:stCondLst>
                                  <p:childTnLst>
                                    <p:set>
                                      <p:cBhvr>
                                        <p:cTn id="511" dur="1" fill="hold">
                                          <p:stCondLst>
                                            <p:cond delay="0"/>
                                          </p:stCondLst>
                                        </p:cTn>
                                        <p:tgtEl>
                                          <p:spTgt spid="103"/>
                                        </p:tgtEl>
                                        <p:attrNameLst>
                                          <p:attrName>style.visibility</p:attrName>
                                        </p:attrNameLst>
                                      </p:cBhvr>
                                      <p:to>
                                        <p:strVal val="visible"/>
                                      </p:to>
                                    </p:set>
                                    <p:animEffect transition="out" filter="fade">
                                      <p:cBhvr additive="base">
                                        <p:cTn id="512" dur="364" fill="hold">
                                          <p:stCondLst>
                                            <p:cond delay="2545"/>
                                          </p:stCondLst>
                                        </p:cTn>
                                        <p:tgtEl>
                                          <p:spTgt spid="103"/>
                                        </p:tgtEl>
                                      </p:cBhvr>
                                    </p:animEffect>
                                    <p:animEffect transition="in" filter="fade">
                                      <p:cBhvr additive="base">
                                        <p:cTn id="513" dur="364" fill="hold">
                                          <p:stCondLst>
                                            <p:cond delay="0"/>
                                          </p:stCondLst>
                                        </p:cTn>
                                        <p:tgtEl>
                                          <p:spTgt spid="103"/>
                                        </p:tgtEl>
                                      </p:cBhvr>
                                    </p:animEffect>
                                    <p:set>
                                      <p:cBhvr additive="base">
                                        <p:cTn id="514" dur="1" fill="hold">
                                          <p:stCondLst>
                                            <p:cond delay="2907"/>
                                          </p:stCondLst>
                                        </p:cTn>
                                        <p:tgtEl>
                                          <p:spTgt spid="103"/>
                                        </p:tgtEl>
                                        <p:attrNameLst>
                                          <p:attrName>style.visibility</p:attrName>
                                        </p:attrNameLst>
                                      </p:cBhvr>
                                      <p:to>
                                        <p:strVal val="hidden"/>
                                      </p:to>
                                    </p:set>
                                    <p:set>
                                      <p:cBhvr additive="base">
                                        <p:cTn id="515" dur="3345" fill="hold">
                                          <p:stCondLst>
                                            <p:cond delay="0"/>
                                          </p:stCondLst>
                                        </p:cTn>
                                        <p:tgtEl>
                                          <p:spTgt spid="103"/>
                                        </p:tgtEl>
                                      </p:cBhvr>
                                      <p:to>
                                        <p:strVal val=""/>
                                      </p:to>
                                    </p:set>
                                  </p:childTnLst>
                                </p:cTn>
                              </p:par>
                              <p:par>
                                <p:cTn id="516" presetID="0" presetClass="path" presetSubtype="0" repeatCount="indefinite" fill="hold" grpId="1" nodeType="withEffect">
                                  <p:stCondLst>
                                    <p:cond delay="0"/>
                                  </p:stCondLst>
                                  <p:childTnLst>
                                    <p:animMotion origin="layout" path="M 1.66667E-6 -1.11111E-6 C 0.1069 -0.07315 0.10586 -0.1625 0.13359 -0.2912 " pathEditMode="relative" rAng="0" ptsTypes="AA">
                                      <p:cBhvr>
                                        <p:cTn id="517" dur="3444" fill="hold"/>
                                        <p:tgtEl>
                                          <p:spTgt spid="103"/>
                                        </p:tgtEl>
                                        <p:attrNameLst>
                                          <p:attrName>ppt_x</p:attrName>
                                          <p:attrName>ppt_y</p:attrName>
                                        </p:attrNameLst>
                                      </p:cBhvr>
                                      <p:rCtr x="6680" y="-14560"/>
                                    </p:animMotion>
                                  </p:childTnLst>
                                </p:cTn>
                              </p:par>
                              <p:par>
                                <p:cTn id="518" presetID="10" presetClass="entr" presetSubtype="0" repeatCount="indefinite" fill="hold" grpId="0" nodeType="withEffect">
                                  <p:stCondLst>
                                    <p:cond delay="0"/>
                                  </p:stCondLst>
                                  <p:childTnLst>
                                    <p:set>
                                      <p:cBhvr>
                                        <p:cTn id="519" dur="1" fill="hold">
                                          <p:stCondLst>
                                            <p:cond delay="0"/>
                                          </p:stCondLst>
                                        </p:cTn>
                                        <p:tgtEl>
                                          <p:spTgt spid="104"/>
                                        </p:tgtEl>
                                        <p:attrNameLst>
                                          <p:attrName>style.visibility</p:attrName>
                                        </p:attrNameLst>
                                      </p:cBhvr>
                                      <p:to>
                                        <p:strVal val="visible"/>
                                      </p:to>
                                    </p:set>
                                    <p:animEffect transition="out" filter="fade">
                                      <p:cBhvr additive="base">
                                        <p:cTn id="520" dur="277" fill="hold">
                                          <p:stCondLst>
                                            <p:cond delay="1937"/>
                                          </p:stCondLst>
                                        </p:cTn>
                                        <p:tgtEl>
                                          <p:spTgt spid="104"/>
                                        </p:tgtEl>
                                      </p:cBhvr>
                                    </p:animEffect>
                                    <p:animEffect transition="in" filter="fade">
                                      <p:cBhvr additive="base">
                                        <p:cTn id="521" dur="277" fill="hold">
                                          <p:stCondLst>
                                            <p:cond delay="0"/>
                                          </p:stCondLst>
                                        </p:cTn>
                                        <p:tgtEl>
                                          <p:spTgt spid="104"/>
                                        </p:tgtEl>
                                      </p:cBhvr>
                                    </p:animEffect>
                                    <p:set>
                                      <p:cBhvr additive="base">
                                        <p:cTn id="522" dur="1" fill="hold">
                                          <p:stCondLst>
                                            <p:cond delay="2213"/>
                                          </p:stCondLst>
                                        </p:cTn>
                                        <p:tgtEl>
                                          <p:spTgt spid="104"/>
                                        </p:tgtEl>
                                        <p:attrNameLst>
                                          <p:attrName>style.visibility</p:attrName>
                                        </p:attrNameLst>
                                      </p:cBhvr>
                                      <p:to>
                                        <p:strVal val="hidden"/>
                                      </p:to>
                                    </p:set>
                                    <p:set>
                                      <p:cBhvr additive="base">
                                        <p:cTn id="523" dur="2546" fill="hold">
                                          <p:stCondLst>
                                            <p:cond delay="0"/>
                                          </p:stCondLst>
                                        </p:cTn>
                                        <p:tgtEl>
                                          <p:spTgt spid="104"/>
                                        </p:tgtEl>
                                      </p:cBhvr>
                                      <p:to>
                                        <p:strVal val=""/>
                                      </p:to>
                                    </p:set>
                                  </p:childTnLst>
                                </p:cTn>
                              </p:par>
                              <p:par>
                                <p:cTn id="524" presetID="0" presetClass="path" presetSubtype="0" repeatCount="indefinite" fill="hold" grpId="1" nodeType="withEffect">
                                  <p:stCondLst>
                                    <p:cond delay="0"/>
                                  </p:stCondLst>
                                  <p:childTnLst>
                                    <p:animMotion origin="layout" path="M 2.5E-6 1.85185E-6 C 0.07604 -0.05301 0.06666 -0.19607 0.09635 -0.33519 " pathEditMode="relative" rAng="0" ptsTypes="AA">
                                      <p:cBhvr>
                                        <p:cTn id="525" dur="3347" fill="hold"/>
                                        <p:tgtEl>
                                          <p:spTgt spid="104"/>
                                        </p:tgtEl>
                                        <p:attrNameLst>
                                          <p:attrName>ppt_x</p:attrName>
                                          <p:attrName>ppt_y</p:attrName>
                                        </p:attrNameLst>
                                      </p:cBhvr>
                                      <p:rCtr x="4818" y="-16759"/>
                                    </p:animMotion>
                                  </p:childTnLst>
                                </p:cTn>
                              </p:par>
                              <p:par>
                                <p:cTn id="526" presetID="10" presetClass="entr" presetSubtype="0" repeatCount="indefinite" fill="hold" grpId="0" nodeType="withEffect">
                                  <p:stCondLst>
                                    <p:cond delay="0"/>
                                  </p:stCondLst>
                                  <p:childTnLst>
                                    <p:set>
                                      <p:cBhvr>
                                        <p:cTn id="527" dur="1" fill="hold">
                                          <p:stCondLst>
                                            <p:cond delay="0"/>
                                          </p:stCondLst>
                                        </p:cTn>
                                        <p:tgtEl>
                                          <p:spTgt spid="106"/>
                                        </p:tgtEl>
                                        <p:attrNameLst>
                                          <p:attrName>style.visibility</p:attrName>
                                        </p:attrNameLst>
                                      </p:cBhvr>
                                      <p:to>
                                        <p:strVal val="visible"/>
                                      </p:to>
                                    </p:set>
                                    <p:animEffect transition="out" filter="fade">
                                      <p:cBhvr additive="base">
                                        <p:cTn id="528" dur="345" fill="hold">
                                          <p:stCondLst>
                                            <p:cond delay="2417"/>
                                          </p:stCondLst>
                                        </p:cTn>
                                        <p:tgtEl>
                                          <p:spTgt spid="106"/>
                                        </p:tgtEl>
                                      </p:cBhvr>
                                    </p:animEffect>
                                    <p:animEffect transition="in" filter="fade">
                                      <p:cBhvr additive="base">
                                        <p:cTn id="529" dur="345" fill="hold">
                                          <p:stCondLst>
                                            <p:cond delay="0"/>
                                          </p:stCondLst>
                                        </p:cTn>
                                        <p:tgtEl>
                                          <p:spTgt spid="106"/>
                                        </p:tgtEl>
                                      </p:cBhvr>
                                    </p:animEffect>
                                    <p:set>
                                      <p:cBhvr additive="base">
                                        <p:cTn id="530" dur="1" fill="hold">
                                          <p:stCondLst>
                                            <p:cond delay="2761"/>
                                          </p:stCondLst>
                                        </p:cTn>
                                        <p:tgtEl>
                                          <p:spTgt spid="106"/>
                                        </p:tgtEl>
                                        <p:attrNameLst>
                                          <p:attrName>style.visibility</p:attrName>
                                        </p:attrNameLst>
                                      </p:cBhvr>
                                      <p:to>
                                        <p:strVal val="hidden"/>
                                      </p:to>
                                    </p:set>
                                    <p:set>
                                      <p:cBhvr additive="base">
                                        <p:cTn id="531" dur="3177" fill="hold">
                                          <p:stCondLst>
                                            <p:cond delay="0"/>
                                          </p:stCondLst>
                                        </p:cTn>
                                        <p:tgtEl>
                                          <p:spTgt spid="106"/>
                                        </p:tgtEl>
                                      </p:cBhvr>
                                      <p:to>
                                        <p:strVal val=""/>
                                      </p:to>
                                    </p:set>
                                  </p:childTnLst>
                                </p:cTn>
                              </p:par>
                              <p:par>
                                <p:cTn id="532" presetID="0" presetClass="path" presetSubtype="0" repeatCount="indefinite" fill="hold" grpId="1" nodeType="withEffect">
                                  <p:stCondLst>
                                    <p:cond delay="0"/>
                                  </p:stCondLst>
                                  <p:childTnLst>
                                    <p:animMotion origin="layout" path="M -2.5E-6 -2.96296E-6 C 0.03321 -0.23611 0.0431 -0.23703 0.13763 -0.34768 " pathEditMode="relative" rAng="0" ptsTypes="AA">
                                      <p:cBhvr>
                                        <p:cTn id="533" dur="3510" fill="hold"/>
                                        <p:tgtEl>
                                          <p:spTgt spid="106"/>
                                        </p:tgtEl>
                                        <p:attrNameLst>
                                          <p:attrName>ppt_x</p:attrName>
                                          <p:attrName>ppt_y</p:attrName>
                                        </p:attrNameLst>
                                      </p:cBhvr>
                                      <p:rCtr x="6875" y="-17384"/>
                                    </p:animMotion>
                                  </p:childTnLst>
                                </p:cTn>
                              </p:par>
                              <p:par>
                                <p:cTn id="534" presetID="10" presetClass="entr" presetSubtype="0" repeatCount="indefinite" fill="hold" grpId="0" nodeType="withEffect">
                                  <p:stCondLst>
                                    <p:cond delay="0"/>
                                  </p:stCondLst>
                                  <p:childTnLst>
                                    <p:set>
                                      <p:cBhvr>
                                        <p:cTn id="535" dur="1" fill="hold">
                                          <p:stCondLst>
                                            <p:cond delay="0"/>
                                          </p:stCondLst>
                                        </p:cTn>
                                        <p:tgtEl>
                                          <p:spTgt spid="108"/>
                                        </p:tgtEl>
                                        <p:attrNameLst>
                                          <p:attrName>style.visibility</p:attrName>
                                        </p:attrNameLst>
                                      </p:cBhvr>
                                      <p:to>
                                        <p:strVal val="visible"/>
                                      </p:to>
                                    </p:set>
                                    <p:animEffect transition="out" filter="fade">
                                      <p:cBhvr additive="base">
                                        <p:cTn id="536" dur="419" fill="hold">
                                          <p:stCondLst>
                                            <p:cond delay="2934"/>
                                          </p:stCondLst>
                                        </p:cTn>
                                        <p:tgtEl>
                                          <p:spTgt spid="108"/>
                                        </p:tgtEl>
                                      </p:cBhvr>
                                    </p:animEffect>
                                    <p:animEffect transition="in" filter="fade">
                                      <p:cBhvr additive="base">
                                        <p:cTn id="537" dur="419" fill="hold">
                                          <p:stCondLst>
                                            <p:cond delay="0"/>
                                          </p:stCondLst>
                                        </p:cTn>
                                        <p:tgtEl>
                                          <p:spTgt spid="108"/>
                                        </p:tgtEl>
                                      </p:cBhvr>
                                    </p:animEffect>
                                    <p:set>
                                      <p:cBhvr additive="base">
                                        <p:cTn id="538" dur="1" fill="hold">
                                          <p:stCondLst>
                                            <p:cond delay="3351"/>
                                          </p:stCondLst>
                                        </p:cTn>
                                        <p:tgtEl>
                                          <p:spTgt spid="108"/>
                                        </p:tgtEl>
                                        <p:attrNameLst>
                                          <p:attrName>style.visibility</p:attrName>
                                        </p:attrNameLst>
                                      </p:cBhvr>
                                      <p:to>
                                        <p:strVal val="hidden"/>
                                      </p:to>
                                    </p:set>
                                    <p:set>
                                      <p:cBhvr additive="base">
                                        <p:cTn id="539" dur="3856" fill="hold">
                                          <p:stCondLst>
                                            <p:cond delay="0"/>
                                          </p:stCondLst>
                                        </p:cTn>
                                        <p:tgtEl>
                                          <p:spTgt spid="108"/>
                                        </p:tgtEl>
                                      </p:cBhvr>
                                      <p:to>
                                        <p:strVal val=""/>
                                      </p:to>
                                    </p:set>
                                  </p:childTnLst>
                                </p:cTn>
                              </p:par>
                              <p:par>
                                <p:cTn id="540" presetID="0" presetClass="path" presetSubtype="0" repeatCount="indefinite" fill="hold" grpId="1" nodeType="withEffect">
                                  <p:stCondLst>
                                    <p:cond delay="0"/>
                                  </p:stCondLst>
                                  <p:childTnLst>
                                    <p:animMotion origin="layout" path="M -2.29167E-6 4.44444E-6 C 0.00143 -0.15487 -0.16406 -0.17778 -0.12565 -0.34954 " pathEditMode="relative" rAng="0" ptsTypes="AA">
                                      <p:cBhvr>
                                        <p:cTn id="541" dur="2662" fill="hold"/>
                                        <p:tgtEl>
                                          <p:spTgt spid="108"/>
                                        </p:tgtEl>
                                        <p:attrNameLst>
                                          <p:attrName>ppt_x</p:attrName>
                                          <p:attrName>ppt_y</p:attrName>
                                        </p:attrNameLst>
                                      </p:cBhvr>
                                      <p:rCtr x="-6576" y="-17477"/>
                                    </p:animMotion>
                                  </p:childTnLst>
                                </p:cTn>
                              </p:par>
                              <p:par>
                                <p:cTn id="542" presetID="10" presetClass="entr" presetSubtype="0" repeatCount="indefinite" fill="hold" grpId="0" nodeType="withEffect">
                                  <p:stCondLst>
                                    <p:cond delay="0"/>
                                  </p:stCondLst>
                                  <p:childTnLst>
                                    <p:set>
                                      <p:cBhvr>
                                        <p:cTn id="543" dur="1" fill="hold">
                                          <p:stCondLst>
                                            <p:cond delay="0"/>
                                          </p:stCondLst>
                                        </p:cTn>
                                        <p:tgtEl>
                                          <p:spTgt spid="109"/>
                                        </p:tgtEl>
                                        <p:attrNameLst>
                                          <p:attrName>style.visibility</p:attrName>
                                        </p:attrNameLst>
                                      </p:cBhvr>
                                      <p:to>
                                        <p:strVal val="visible"/>
                                      </p:to>
                                    </p:set>
                                    <p:animEffect transition="out" filter="fade">
                                      <p:cBhvr additive="base">
                                        <p:cTn id="544" dur="426" fill="hold">
                                          <p:stCondLst>
                                            <p:cond delay="2983"/>
                                          </p:stCondLst>
                                        </p:cTn>
                                        <p:tgtEl>
                                          <p:spTgt spid="109"/>
                                        </p:tgtEl>
                                      </p:cBhvr>
                                    </p:animEffect>
                                    <p:animEffect transition="in" filter="fade">
                                      <p:cBhvr additive="base">
                                        <p:cTn id="545" dur="426" fill="hold">
                                          <p:stCondLst>
                                            <p:cond delay="0"/>
                                          </p:stCondLst>
                                        </p:cTn>
                                        <p:tgtEl>
                                          <p:spTgt spid="109"/>
                                        </p:tgtEl>
                                      </p:cBhvr>
                                    </p:animEffect>
                                    <p:set>
                                      <p:cBhvr additive="base">
                                        <p:cTn id="546" dur="1" fill="hold">
                                          <p:stCondLst>
                                            <p:cond delay="3408"/>
                                          </p:stCondLst>
                                        </p:cTn>
                                        <p:tgtEl>
                                          <p:spTgt spid="109"/>
                                        </p:tgtEl>
                                        <p:attrNameLst>
                                          <p:attrName>style.visibility</p:attrName>
                                        </p:attrNameLst>
                                      </p:cBhvr>
                                      <p:to>
                                        <p:strVal val="hidden"/>
                                      </p:to>
                                    </p:set>
                                    <p:set>
                                      <p:cBhvr additive="base">
                                        <p:cTn id="547" dur="3921" fill="hold">
                                          <p:stCondLst>
                                            <p:cond delay="0"/>
                                          </p:stCondLst>
                                        </p:cTn>
                                        <p:tgtEl>
                                          <p:spTgt spid="109"/>
                                        </p:tgtEl>
                                      </p:cBhvr>
                                      <p:to>
                                        <p:strVal val=""/>
                                      </p:to>
                                    </p:set>
                                  </p:childTnLst>
                                </p:cTn>
                              </p:par>
                              <p:par>
                                <p:cTn id="548" presetID="0" presetClass="path" presetSubtype="0" repeatCount="indefinite" fill="hold" grpId="1" nodeType="withEffect">
                                  <p:stCondLst>
                                    <p:cond delay="0"/>
                                  </p:stCondLst>
                                  <p:childTnLst>
                                    <p:animMotion origin="layout" path="M -0.00013 4.81481E-6 C 0.06472 -0.13542 0.07709 -0.05139 0.13151 -0.18125 " pathEditMode="relative" rAng="0" ptsTypes="AA">
                                      <p:cBhvr>
                                        <p:cTn id="549" dur="2229" fill="hold"/>
                                        <p:tgtEl>
                                          <p:spTgt spid="109"/>
                                        </p:tgtEl>
                                        <p:attrNameLst>
                                          <p:attrName>ppt_x</p:attrName>
                                          <p:attrName>ppt_y</p:attrName>
                                        </p:attrNameLst>
                                      </p:cBhvr>
                                      <p:rCtr x="6576" y="-9074"/>
                                    </p:animMotion>
                                  </p:childTnLst>
                                </p:cTn>
                              </p:par>
                              <p:par>
                                <p:cTn id="550" presetID="10" presetClass="entr" presetSubtype="0" repeatCount="indefinite" fill="hold" grpId="0" nodeType="withEffect">
                                  <p:stCondLst>
                                    <p:cond delay="0"/>
                                  </p:stCondLst>
                                  <p:childTnLst>
                                    <p:set>
                                      <p:cBhvr>
                                        <p:cTn id="551" dur="1" fill="hold">
                                          <p:stCondLst>
                                            <p:cond delay="0"/>
                                          </p:stCondLst>
                                        </p:cTn>
                                        <p:tgtEl>
                                          <p:spTgt spid="110"/>
                                        </p:tgtEl>
                                        <p:attrNameLst>
                                          <p:attrName>style.visibility</p:attrName>
                                        </p:attrNameLst>
                                      </p:cBhvr>
                                      <p:to>
                                        <p:strVal val="visible"/>
                                      </p:to>
                                    </p:set>
                                    <p:animEffect transition="out" filter="fade">
                                      <p:cBhvr additive="base">
                                        <p:cTn id="552" dur="336" fill="hold">
                                          <p:stCondLst>
                                            <p:cond delay="2355"/>
                                          </p:stCondLst>
                                        </p:cTn>
                                        <p:tgtEl>
                                          <p:spTgt spid="110"/>
                                        </p:tgtEl>
                                      </p:cBhvr>
                                    </p:animEffect>
                                    <p:animEffect transition="in" filter="fade">
                                      <p:cBhvr additive="base">
                                        <p:cTn id="553" dur="336" fill="hold">
                                          <p:stCondLst>
                                            <p:cond delay="0"/>
                                          </p:stCondLst>
                                        </p:cTn>
                                        <p:tgtEl>
                                          <p:spTgt spid="110"/>
                                        </p:tgtEl>
                                      </p:cBhvr>
                                    </p:animEffect>
                                    <p:set>
                                      <p:cBhvr additive="base">
                                        <p:cTn id="554" dur="1" fill="hold">
                                          <p:stCondLst>
                                            <p:cond delay="2690"/>
                                          </p:stCondLst>
                                        </p:cTn>
                                        <p:tgtEl>
                                          <p:spTgt spid="110"/>
                                        </p:tgtEl>
                                        <p:attrNameLst>
                                          <p:attrName>style.visibility</p:attrName>
                                        </p:attrNameLst>
                                      </p:cBhvr>
                                      <p:to>
                                        <p:strVal val="hidden"/>
                                      </p:to>
                                    </p:set>
                                    <p:set>
                                      <p:cBhvr additive="base">
                                        <p:cTn id="555" dur="3095" fill="hold">
                                          <p:stCondLst>
                                            <p:cond delay="0"/>
                                          </p:stCondLst>
                                        </p:cTn>
                                        <p:tgtEl>
                                          <p:spTgt spid="110"/>
                                        </p:tgtEl>
                                      </p:cBhvr>
                                      <p:to>
                                        <p:strVal val=""/>
                                      </p:to>
                                    </p:set>
                                  </p:childTnLst>
                                </p:cTn>
                              </p:par>
                              <p:par>
                                <p:cTn id="556" presetID="0" presetClass="path" presetSubtype="0" repeatCount="indefinite" fill="hold" grpId="1" nodeType="withEffect">
                                  <p:stCondLst>
                                    <p:cond delay="0"/>
                                  </p:stCondLst>
                                  <p:childTnLst>
                                    <p:animMotion origin="layout" path="M -0.00013 -0.00024 C 0.09909 -0.05741 0.07318 0.02847 0.16263 -0.03727 " pathEditMode="relative" rAng="0" ptsTypes="AA">
                                      <p:cBhvr>
                                        <p:cTn id="557" dur="3846" fill="hold"/>
                                        <p:tgtEl>
                                          <p:spTgt spid="110"/>
                                        </p:tgtEl>
                                        <p:attrNameLst>
                                          <p:attrName>ppt_x</p:attrName>
                                          <p:attrName>ppt_y</p:attrName>
                                        </p:attrNameLst>
                                      </p:cBhvr>
                                      <p:rCtr x="8138" y="-1852"/>
                                    </p:animMotion>
                                  </p:childTnLst>
                                </p:cTn>
                              </p:par>
                              <p:par>
                                <p:cTn id="558" presetID="10" presetClass="entr" presetSubtype="0" repeatCount="indefinite" fill="hold" grpId="0" nodeType="withEffect">
                                  <p:stCondLst>
                                    <p:cond delay="0"/>
                                  </p:stCondLst>
                                  <p:childTnLst>
                                    <p:set>
                                      <p:cBhvr>
                                        <p:cTn id="559" dur="1" fill="hold">
                                          <p:stCondLst>
                                            <p:cond delay="0"/>
                                          </p:stCondLst>
                                        </p:cTn>
                                        <p:tgtEl>
                                          <p:spTgt spid="111"/>
                                        </p:tgtEl>
                                        <p:attrNameLst>
                                          <p:attrName>style.visibility</p:attrName>
                                        </p:attrNameLst>
                                      </p:cBhvr>
                                      <p:to>
                                        <p:strVal val="visible"/>
                                      </p:to>
                                    </p:set>
                                    <p:animEffect transition="out" filter="fade">
                                      <p:cBhvr additive="base">
                                        <p:cTn id="560" dur="250" fill="hold">
                                          <p:stCondLst>
                                            <p:cond delay="1750"/>
                                          </p:stCondLst>
                                        </p:cTn>
                                        <p:tgtEl>
                                          <p:spTgt spid="111"/>
                                        </p:tgtEl>
                                      </p:cBhvr>
                                    </p:animEffect>
                                    <p:animEffect transition="in" filter="fade">
                                      <p:cBhvr additive="base">
                                        <p:cTn id="561" dur="250" fill="hold">
                                          <p:stCondLst>
                                            <p:cond delay="0"/>
                                          </p:stCondLst>
                                        </p:cTn>
                                        <p:tgtEl>
                                          <p:spTgt spid="111"/>
                                        </p:tgtEl>
                                      </p:cBhvr>
                                    </p:animEffect>
                                    <p:set>
                                      <p:cBhvr additive="base">
                                        <p:cTn id="562" dur="1" fill="hold">
                                          <p:stCondLst>
                                            <p:cond delay="1999"/>
                                          </p:stCondLst>
                                        </p:cTn>
                                        <p:tgtEl>
                                          <p:spTgt spid="111"/>
                                        </p:tgtEl>
                                        <p:attrNameLst>
                                          <p:attrName>style.visibility</p:attrName>
                                        </p:attrNameLst>
                                      </p:cBhvr>
                                      <p:to>
                                        <p:strVal val="hidden"/>
                                      </p:to>
                                    </p:set>
                                    <p:set>
                                      <p:cBhvr additive="base">
                                        <p:cTn id="563" dur="2300" fill="hold">
                                          <p:stCondLst>
                                            <p:cond delay="0"/>
                                          </p:stCondLst>
                                        </p:cTn>
                                        <p:tgtEl>
                                          <p:spTgt spid="111"/>
                                        </p:tgtEl>
                                      </p:cBhvr>
                                      <p:to>
                                        <p:strVal val=""/>
                                      </p:to>
                                    </p:set>
                                  </p:childTnLst>
                                </p:cTn>
                              </p:par>
                              <p:par>
                                <p:cTn id="564" presetID="0" presetClass="path" presetSubtype="0" repeatCount="indefinite" fill="hold" grpId="1" nodeType="withEffect">
                                  <p:stCondLst>
                                    <p:cond delay="0"/>
                                  </p:stCondLst>
                                  <p:childTnLst>
                                    <p:animMotion origin="layout" path="M 1.875E-6 -3.33333E-6 C 0.07122 -0.04398 0.06237 -0.16273 0.0901 -0.27847 " pathEditMode="relative" rAng="0" ptsTypes="AA">
                                      <p:cBhvr>
                                        <p:cTn id="565" dur="2300" fill="hold"/>
                                        <p:tgtEl>
                                          <p:spTgt spid="111"/>
                                        </p:tgtEl>
                                        <p:attrNameLst>
                                          <p:attrName>ppt_x</p:attrName>
                                          <p:attrName>ppt_y</p:attrName>
                                        </p:attrNameLst>
                                      </p:cBhvr>
                                      <p:rCtr x="4505" y="-13935"/>
                                    </p:animMotion>
                                  </p:childTnLst>
                                </p:cTn>
                              </p:par>
                              <p:par>
                                <p:cTn id="566" presetID="10" presetClass="entr" presetSubtype="0" repeatCount="indefinite" fill="hold" grpId="0" nodeType="withEffect">
                                  <p:stCondLst>
                                    <p:cond delay="0"/>
                                  </p:stCondLst>
                                  <p:childTnLst>
                                    <p:set>
                                      <p:cBhvr>
                                        <p:cTn id="567" dur="1" fill="hold">
                                          <p:stCondLst>
                                            <p:cond delay="0"/>
                                          </p:stCondLst>
                                        </p:cTn>
                                        <p:tgtEl>
                                          <p:spTgt spid="112"/>
                                        </p:tgtEl>
                                        <p:attrNameLst>
                                          <p:attrName>style.visibility</p:attrName>
                                        </p:attrNameLst>
                                      </p:cBhvr>
                                      <p:to>
                                        <p:strVal val="visible"/>
                                      </p:to>
                                    </p:set>
                                    <p:animEffect transition="out" filter="fade">
                                      <p:cBhvr additive="base">
                                        <p:cTn id="568" dur="250" fill="hold">
                                          <p:stCondLst>
                                            <p:cond delay="1750"/>
                                          </p:stCondLst>
                                        </p:cTn>
                                        <p:tgtEl>
                                          <p:spTgt spid="112"/>
                                        </p:tgtEl>
                                      </p:cBhvr>
                                    </p:animEffect>
                                    <p:animEffect transition="in" filter="fade">
                                      <p:cBhvr additive="base">
                                        <p:cTn id="569" dur="250" fill="hold">
                                          <p:stCondLst>
                                            <p:cond delay="0"/>
                                          </p:stCondLst>
                                        </p:cTn>
                                        <p:tgtEl>
                                          <p:spTgt spid="112"/>
                                        </p:tgtEl>
                                      </p:cBhvr>
                                    </p:animEffect>
                                    <p:set>
                                      <p:cBhvr additive="base">
                                        <p:cTn id="570" dur="1" fill="hold">
                                          <p:stCondLst>
                                            <p:cond delay="1999"/>
                                          </p:stCondLst>
                                        </p:cTn>
                                        <p:tgtEl>
                                          <p:spTgt spid="112"/>
                                        </p:tgtEl>
                                        <p:attrNameLst>
                                          <p:attrName>style.visibility</p:attrName>
                                        </p:attrNameLst>
                                      </p:cBhvr>
                                      <p:to>
                                        <p:strVal val="hidden"/>
                                      </p:to>
                                    </p:set>
                                    <p:set>
                                      <p:cBhvr additive="base">
                                        <p:cTn id="571" dur="2300" fill="hold">
                                          <p:stCondLst>
                                            <p:cond delay="0"/>
                                          </p:stCondLst>
                                        </p:cTn>
                                        <p:tgtEl>
                                          <p:spTgt spid="112"/>
                                        </p:tgtEl>
                                      </p:cBhvr>
                                      <p:to>
                                        <p:strVal val=""/>
                                      </p:to>
                                    </p:set>
                                  </p:childTnLst>
                                </p:cTn>
                              </p:par>
                              <p:par>
                                <p:cTn id="572" presetID="0" presetClass="path" presetSubtype="0" repeatCount="indefinite" fill="hold" grpId="1" nodeType="withEffect">
                                  <p:stCondLst>
                                    <p:cond delay="0"/>
                                  </p:stCondLst>
                                  <p:childTnLst>
                                    <p:animMotion origin="layout" path="M -0.00013 1.48148E-6 C 0.06471 -0.13542 0.07708 -0.05139 0.13151 -0.18125 " pathEditMode="relative" rAng="0" ptsTypes="AA">
                                      <p:cBhvr>
                                        <p:cTn id="573" dur="2300" fill="hold"/>
                                        <p:tgtEl>
                                          <p:spTgt spid="112"/>
                                        </p:tgtEl>
                                        <p:attrNameLst>
                                          <p:attrName>ppt_x</p:attrName>
                                          <p:attrName>ppt_y</p:attrName>
                                        </p:attrNameLst>
                                      </p:cBhvr>
                                      <p:rCtr x="6576" y="-9074"/>
                                    </p:animMotion>
                                  </p:childTnLst>
                                </p:cTn>
                              </p:par>
                              <p:par>
                                <p:cTn id="574" presetID="10" presetClass="entr" presetSubtype="0" repeatCount="indefinite" fill="hold" grpId="0" nodeType="withEffect">
                                  <p:stCondLst>
                                    <p:cond delay="0"/>
                                  </p:stCondLst>
                                  <p:childTnLst>
                                    <p:set>
                                      <p:cBhvr>
                                        <p:cTn id="575" dur="1" fill="hold">
                                          <p:stCondLst>
                                            <p:cond delay="0"/>
                                          </p:stCondLst>
                                        </p:cTn>
                                        <p:tgtEl>
                                          <p:spTgt spid="113"/>
                                        </p:tgtEl>
                                        <p:attrNameLst>
                                          <p:attrName>style.visibility</p:attrName>
                                        </p:attrNameLst>
                                      </p:cBhvr>
                                      <p:to>
                                        <p:strVal val="visible"/>
                                      </p:to>
                                    </p:set>
                                    <p:animEffect transition="out" filter="fade">
                                      <p:cBhvr additive="base">
                                        <p:cTn id="576" dur="250" fill="hold">
                                          <p:stCondLst>
                                            <p:cond delay="1750"/>
                                          </p:stCondLst>
                                        </p:cTn>
                                        <p:tgtEl>
                                          <p:spTgt spid="113"/>
                                        </p:tgtEl>
                                      </p:cBhvr>
                                    </p:animEffect>
                                    <p:animEffect transition="in" filter="fade">
                                      <p:cBhvr additive="base">
                                        <p:cTn id="577" dur="250" fill="hold">
                                          <p:stCondLst>
                                            <p:cond delay="0"/>
                                          </p:stCondLst>
                                        </p:cTn>
                                        <p:tgtEl>
                                          <p:spTgt spid="113"/>
                                        </p:tgtEl>
                                      </p:cBhvr>
                                    </p:animEffect>
                                    <p:set>
                                      <p:cBhvr additive="base">
                                        <p:cTn id="578" dur="1" fill="hold">
                                          <p:stCondLst>
                                            <p:cond delay="1999"/>
                                          </p:stCondLst>
                                        </p:cTn>
                                        <p:tgtEl>
                                          <p:spTgt spid="113"/>
                                        </p:tgtEl>
                                        <p:attrNameLst>
                                          <p:attrName>style.visibility</p:attrName>
                                        </p:attrNameLst>
                                      </p:cBhvr>
                                      <p:to>
                                        <p:strVal val="hidden"/>
                                      </p:to>
                                    </p:set>
                                    <p:set>
                                      <p:cBhvr additive="base">
                                        <p:cTn id="579" dur="2300" fill="hold">
                                          <p:stCondLst>
                                            <p:cond delay="0"/>
                                          </p:stCondLst>
                                        </p:cTn>
                                        <p:tgtEl>
                                          <p:spTgt spid="113"/>
                                        </p:tgtEl>
                                      </p:cBhvr>
                                      <p:to>
                                        <p:strVal val=""/>
                                      </p:to>
                                    </p:set>
                                  </p:childTnLst>
                                </p:cTn>
                              </p:par>
                              <p:par>
                                <p:cTn id="580"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581" dur="2300" fill="hold"/>
                                        <p:tgtEl>
                                          <p:spTgt spid="113"/>
                                        </p:tgtEl>
                                        <p:attrNameLst>
                                          <p:attrName>ppt_x</p:attrName>
                                          <p:attrName>ppt_y</p:attrName>
                                        </p:attrNameLst>
                                      </p:cBhvr>
                                      <p:rCtr x="8138" y="-1852"/>
                                    </p:animMotion>
                                  </p:childTnLst>
                                </p:cTn>
                              </p:par>
                              <p:par>
                                <p:cTn id="582" presetID="10" presetClass="entr" presetSubtype="0" repeatCount="indefinite" fill="hold" grpId="0" nodeType="withEffect">
                                  <p:stCondLst>
                                    <p:cond delay="0"/>
                                  </p:stCondLst>
                                  <p:childTnLst>
                                    <p:set>
                                      <p:cBhvr>
                                        <p:cTn id="583" dur="1" fill="hold">
                                          <p:stCondLst>
                                            <p:cond delay="0"/>
                                          </p:stCondLst>
                                        </p:cTn>
                                        <p:tgtEl>
                                          <p:spTgt spid="114"/>
                                        </p:tgtEl>
                                        <p:attrNameLst>
                                          <p:attrName>style.visibility</p:attrName>
                                        </p:attrNameLst>
                                      </p:cBhvr>
                                      <p:to>
                                        <p:strVal val="visible"/>
                                      </p:to>
                                    </p:set>
                                    <p:animEffect transition="out" filter="fade">
                                      <p:cBhvr additive="base">
                                        <p:cTn id="584" dur="250" fill="hold">
                                          <p:stCondLst>
                                            <p:cond delay="1750"/>
                                          </p:stCondLst>
                                        </p:cTn>
                                        <p:tgtEl>
                                          <p:spTgt spid="114"/>
                                        </p:tgtEl>
                                      </p:cBhvr>
                                    </p:animEffect>
                                    <p:animEffect transition="in" filter="fade">
                                      <p:cBhvr additive="base">
                                        <p:cTn id="585" dur="250" fill="hold">
                                          <p:stCondLst>
                                            <p:cond delay="0"/>
                                          </p:stCondLst>
                                        </p:cTn>
                                        <p:tgtEl>
                                          <p:spTgt spid="114"/>
                                        </p:tgtEl>
                                      </p:cBhvr>
                                    </p:animEffect>
                                    <p:set>
                                      <p:cBhvr additive="base">
                                        <p:cTn id="586" dur="1" fill="hold">
                                          <p:stCondLst>
                                            <p:cond delay="1999"/>
                                          </p:stCondLst>
                                        </p:cTn>
                                        <p:tgtEl>
                                          <p:spTgt spid="114"/>
                                        </p:tgtEl>
                                        <p:attrNameLst>
                                          <p:attrName>style.visibility</p:attrName>
                                        </p:attrNameLst>
                                      </p:cBhvr>
                                      <p:to>
                                        <p:strVal val="hidden"/>
                                      </p:to>
                                    </p:set>
                                    <p:set>
                                      <p:cBhvr additive="base">
                                        <p:cTn id="587" dur="2300" fill="hold">
                                          <p:stCondLst>
                                            <p:cond delay="0"/>
                                          </p:stCondLst>
                                        </p:cTn>
                                        <p:tgtEl>
                                          <p:spTgt spid="114"/>
                                        </p:tgtEl>
                                      </p:cBhvr>
                                      <p:to>
                                        <p:strVal val=""/>
                                      </p:to>
                                    </p:set>
                                  </p:childTnLst>
                                </p:cTn>
                              </p:par>
                              <p:par>
                                <p:cTn id="588" presetID="0" presetClass="path" presetSubtype="0" repeatCount="indefinite" fill="hold" grpId="1" nodeType="withEffect">
                                  <p:stCondLst>
                                    <p:cond delay="0"/>
                                  </p:stCondLst>
                                  <p:childTnLst>
                                    <p:animMotion origin="layout" path="M 8.33333E-7 -2.22222E-6 C 0.00378 -0.22477 0.15391 -0.14305 0.13372 -0.2912 " pathEditMode="relative" rAng="0" ptsTypes="AA">
                                      <p:cBhvr>
                                        <p:cTn id="589" dur="2300" fill="hold"/>
                                        <p:tgtEl>
                                          <p:spTgt spid="114"/>
                                        </p:tgtEl>
                                        <p:attrNameLst>
                                          <p:attrName>ppt_x</p:attrName>
                                          <p:attrName>ppt_y</p:attrName>
                                        </p:attrNameLst>
                                      </p:cBhvr>
                                      <p:rCtr x="6771" y="-14560"/>
                                    </p:animMotion>
                                  </p:childTnLst>
                                </p:cTn>
                              </p:par>
                              <p:par>
                                <p:cTn id="590" presetID="10" presetClass="entr" presetSubtype="0" repeatCount="indefinite" fill="hold" grpId="0" nodeType="withEffect">
                                  <p:stCondLst>
                                    <p:cond delay="0"/>
                                  </p:stCondLst>
                                  <p:childTnLst>
                                    <p:set>
                                      <p:cBhvr>
                                        <p:cTn id="591" dur="1" fill="hold">
                                          <p:stCondLst>
                                            <p:cond delay="0"/>
                                          </p:stCondLst>
                                        </p:cTn>
                                        <p:tgtEl>
                                          <p:spTgt spid="115"/>
                                        </p:tgtEl>
                                        <p:attrNameLst>
                                          <p:attrName>style.visibility</p:attrName>
                                        </p:attrNameLst>
                                      </p:cBhvr>
                                      <p:to>
                                        <p:strVal val="visible"/>
                                      </p:to>
                                    </p:set>
                                    <p:animEffect transition="out" filter="fade">
                                      <p:cBhvr additive="base">
                                        <p:cTn id="592" dur="250" fill="hold">
                                          <p:stCondLst>
                                            <p:cond delay="1750"/>
                                          </p:stCondLst>
                                        </p:cTn>
                                        <p:tgtEl>
                                          <p:spTgt spid="115"/>
                                        </p:tgtEl>
                                      </p:cBhvr>
                                    </p:animEffect>
                                    <p:animEffect transition="in" filter="fade">
                                      <p:cBhvr additive="base">
                                        <p:cTn id="593" dur="250" fill="hold">
                                          <p:stCondLst>
                                            <p:cond delay="0"/>
                                          </p:stCondLst>
                                        </p:cTn>
                                        <p:tgtEl>
                                          <p:spTgt spid="115"/>
                                        </p:tgtEl>
                                      </p:cBhvr>
                                    </p:animEffect>
                                    <p:set>
                                      <p:cBhvr additive="base">
                                        <p:cTn id="594" dur="1" fill="hold">
                                          <p:stCondLst>
                                            <p:cond delay="1999"/>
                                          </p:stCondLst>
                                        </p:cTn>
                                        <p:tgtEl>
                                          <p:spTgt spid="115"/>
                                        </p:tgtEl>
                                        <p:attrNameLst>
                                          <p:attrName>style.visibility</p:attrName>
                                        </p:attrNameLst>
                                      </p:cBhvr>
                                      <p:to>
                                        <p:strVal val="hidden"/>
                                      </p:to>
                                    </p:set>
                                    <p:set>
                                      <p:cBhvr additive="base">
                                        <p:cTn id="595" dur="2300" fill="hold">
                                          <p:stCondLst>
                                            <p:cond delay="0"/>
                                          </p:stCondLst>
                                        </p:cTn>
                                        <p:tgtEl>
                                          <p:spTgt spid="115"/>
                                        </p:tgtEl>
                                      </p:cBhvr>
                                      <p:to>
                                        <p:strVal val=""/>
                                      </p:to>
                                    </p:set>
                                  </p:childTnLst>
                                </p:cTn>
                              </p:par>
                              <p:par>
                                <p:cTn id="596" presetID="0" presetClass="path" presetSubtype="0" repeatCount="indefinite" fill="hold" grpId="1" nodeType="withEffect">
                                  <p:stCondLst>
                                    <p:cond delay="0"/>
                                  </p:stCondLst>
                                  <p:childTnLst>
                                    <p:animMotion origin="layout" path="M 8.33333E-7 -3.33333E-6 C 0.03229 -0.19768 0.04193 -0.19838 0.13359 -0.2912 " pathEditMode="relative" rAng="0" ptsTypes="AA">
                                      <p:cBhvr>
                                        <p:cTn id="597" dur="2300" fill="hold"/>
                                        <p:tgtEl>
                                          <p:spTgt spid="115"/>
                                        </p:tgtEl>
                                        <p:attrNameLst>
                                          <p:attrName>ppt_x</p:attrName>
                                          <p:attrName>ppt_y</p:attrName>
                                        </p:attrNameLst>
                                      </p:cBhvr>
                                      <p:rCtr x="6680" y="-14560"/>
                                    </p:animMotion>
                                  </p:childTnLst>
                                </p:cTn>
                              </p:par>
                              <p:par>
                                <p:cTn id="598" presetID="10" presetClass="entr" presetSubtype="0" repeatCount="indefinite" fill="hold" grpId="0" nodeType="withEffect">
                                  <p:stCondLst>
                                    <p:cond delay="0"/>
                                  </p:stCondLst>
                                  <p:childTnLst>
                                    <p:set>
                                      <p:cBhvr>
                                        <p:cTn id="599" dur="1" fill="hold">
                                          <p:stCondLst>
                                            <p:cond delay="0"/>
                                          </p:stCondLst>
                                        </p:cTn>
                                        <p:tgtEl>
                                          <p:spTgt spid="116"/>
                                        </p:tgtEl>
                                        <p:attrNameLst>
                                          <p:attrName>style.visibility</p:attrName>
                                        </p:attrNameLst>
                                      </p:cBhvr>
                                      <p:to>
                                        <p:strVal val="visible"/>
                                      </p:to>
                                    </p:set>
                                    <p:animEffect transition="out" filter="fade">
                                      <p:cBhvr additive="base">
                                        <p:cTn id="600" dur="250" fill="hold">
                                          <p:stCondLst>
                                            <p:cond delay="1750"/>
                                          </p:stCondLst>
                                        </p:cTn>
                                        <p:tgtEl>
                                          <p:spTgt spid="116"/>
                                        </p:tgtEl>
                                      </p:cBhvr>
                                    </p:animEffect>
                                    <p:animEffect transition="in" filter="fade">
                                      <p:cBhvr additive="base">
                                        <p:cTn id="601" dur="250" fill="hold">
                                          <p:stCondLst>
                                            <p:cond delay="0"/>
                                          </p:stCondLst>
                                        </p:cTn>
                                        <p:tgtEl>
                                          <p:spTgt spid="116"/>
                                        </p:tgtEl>
                                      </p:cBhvr>
                                    </p:animEffect>
                                    <p:set>
                                      <p:cBhvr additive="base">
                                        <p:cTn id="602" dur="1" fill="hold">
                                          <p:stCondLst>
                                            <p:cond delay="1999"/>
                                          </p:stCondLst>
                                        </p:cTn>
                                        <p:tgtEl>
                                          <p:spTgt spid="116"/>
                                        </p:tgtEl>
                                        <p:attrNameLst>
                                          <p:attrName>style.visibility</p:attrName>
                                        </p:attrNameLst>
                                      </p:cBhvr>
                                      <p:to>
                                        <p:strVal val="hidden"/>
                                      </p:to>
                                    </p:set>
                                    <p:set>
                                      <p:cBhvr additive="base">
                                        <p:cTn id="603" dur="2300" fill="hold">
                                          <p:stCondLst>
                                            <p:cond delay="0"/>
                                          </p:stCondLst>
                                        </p:cTn>
                                        <p:tgtEl>
                                          <p:spTgt spid="116"/>
                                        </p:tgtEl>
                                      </p:cBhvr>
                                      <p:to>
                                        <p:strVal val=""/>
                                      </p:to>
                                    </p:set>
                                  </p:childTnLst>
                                </p:cTn>
                              </p:par>
                              <p:par>
                                <p:cTn id="604" presetID="0" presetClass="path" presetSubtype="0" repeatCount="indefinite" fill="hold" grpId="1" nodeType="withEffect">
                                  <p:stCondLst>
                                    <p:cond delay="0"/>
                                  </p:stCondLst>
                                  <p:childTnLst>
                                    <p:animMotion origin="layout" path="M 2.5E-6 4.44444E-6 C 0.00104 -0.11575 -0.11797 -0.13287 -0.09037 -0.26158 " pathEditMode="relative" rAng="0" ptsTypes="AA">
                                      <p:cBhvr>
                                        <p:cTn id="605" dur="2300" fill="hold"/>
                                        <p:tgtEl>
                                          <p:spTgt spid="116"/>
                                        </p:tgtEl>
                                        <p:attrNameLst>
                                          <p:attrName>ppt_x</p:attrName>
                                          <p:attrName>ppt_y</p:attrName>
                                        </p:attrNameLst>
                                      </p:cBhvr>
                                      <p:rCtr x="-4727" y="-13079"/>
                                    </p:animMotion>
                                  </p:childTnLst>
                                </p:cTn>
                              </p:par>
                              <p:par>
                                <p:cTn id="606" presetID="6" presetClass="emph" presetSubtype="0" repeatCount="indefinite" decel="100000" autoRev="1" fill="hold" grpId="0" nodeType="withEffect">
                                  <p:stCondLst>
                                    <p:cond delay="0"/>
                                  </p:stCondLst>
                                  <p:childTnLst>
                                    <p:animScale>
                                      <p:cBhvr>
                                        <p:cTn id="607" dur="1250" fill="hold"/>
                                        <p:tgtEl>
                                          <p:spTgt spid="118"/>
                                        </p:tgtEl>
                                      </p:cBhvr>
                                      <p:by x="150000" y="150000"/>
                                    </p:animScale>
                                  </p:childTnLst>
                                </p:cTn>
                              </p:par>
                              <p:par>
                                <p:cTn id="608" presetID="35" presetClass="path" presetSubtype="0" fill="hold" grpId="1" nodeType="withEffect">
                                  <p:stCondLst>
                                    <p:cond delay="0"/>
                                  </p:stCondLst>
                                  <p:childTnLst>
                                    <p:animMotion origin="layout" path="M -3.95833E-6 2.59259E-6 L 0.19597 2.59259E-6 " pathEditMode="relative" rAng="0" ptsTypes="AA">
                                      <p:cBhvr>
                                        <p:cTn id="609" dur="7000" fill="hold"/>
                                        <p:tgtEl>
                                          <p:spTgt spid="118"/>
                                        </p:tgtEl>
                                        <p:attrNameLst>
                                          <p:attrName>ppt_x</p:attrName>
                                          <p:attrName>ppt_y</p:attrName>
                                        </p:attrNameLst>
                                      </p:cBhvr>
                                      <p:rCtr x="9792" y="0"/>
                                    </p:animMotion>
                                  </p:childTnLst>
                                </p:cTn>
                              </p:par>
                              <p:par>
                                <p:cTn id="610" presetID="35" presetClass="path" presetSubtype="0" fill="hold" grpId="0" nodeType="withEffect">
                                  <p:stCondLst>
                                    <p:cond delay="0"/>
                                  </p:stCondLst>
                                  <p:childTnLst>
                                    <p:animMotion origin="layout" path="M 5E-6 -1.48148E-6 L 0.19519 -1.48148E-6 " pathEditMode="relative" rAng="0" ptsTypes="AA">
                                      <p:cBhvr>
                                        <p:cTn id="611" dur="7000" fill="hold"/>
                                        <p:tgtEl>
                                          <p:spTgt spid="117"/>
                                        </p:tgtEl>
                                        <p:attrNameLst>
                                          <p:attrName>ppt_x</p:attrName>
                                          <p:attrName>ppt_y</p:attrName>
                                        </p:attrNameLst>
                                      </p:cBhvr>
                                      <p:rCtr x="9753" y="0"/>
                                    </p:animMotion>
                                  </p:childTnLst>
                                </p:cTn>
                              </p:par>
                              <p:par>
                                <p:cTn id="612" presetID="53" presetClass="entr" presetSubtype="16" repeatCount="2000" fill="hold" grpId="0" nodeType="withEffect">
                                  <p:stCondLst>
                                    <p:cond delay="0"/>
                                  </p:stCondLst>
                                  <p:childTnLst>
                                    <p:set>
                                      <p:cBhvr>
                                        <p:cTn id="613" dur="1" fill="hold">
                                          <p:stCondLst>
                                            <p:cond delay="1875"/>
                                          </p:stCondLst>
                                        </p:cTn>
                                        <p:tgtEl>
                                          <p:spTgt spid="122"/>
                                        </p:tgtEl>
                                        <p:attrNameLst>
                                          <p:attrName>style.visibility</p:attrName>
                                        </p:attrNameLst>
                                      </p:cBhvr>
                                      <p:to>
                                        <p:strVal val="visible"/>
                                      </p:to>
                                    </p:set>
                                    <p:anim calcmode="lin" valueType="num">
                                      <p:cBhvr>
                                        <p:cTn id="614" dur="469" fill="hold">
                                          <p:stCondLst>
                                            <p:cond delay="1875"/>
                                          </p:stCondLst>
                                        </p:cTn>
                                        <p:tgtEl>
                                          <p:spTgt spid="122"/>
                                        </p:tgtEl>
                                        <p:attrNameLst>
                                          <p:attrName>ppt_w</p:attrName>
                                        </p:attrNameLst>
                                      </p:cBhvr>
                                      <p:tavLst>
                                        <p:tav tm="0">
                                          <p:val>
                                            <p:fltVal val="0"/>
                                          </p:val>
                                        </p:tav>
                                        <p:tav tm="100000">
                                          <p:val>
                                            <p:strVal val="#ppt_w"/>
                                          </p:val>
                                        </p:tav>
                                      </p:tavLst>
                                    </p:anim>
                                    <p:anim calcmode="lin" valueType="num">
                                      <p:cBhvr>
                                        <p:cTn id="615" dur="469" fill="hold">
                                          <p:stCondLst>
                                            <p:cond delay="1875"/>
                                          </p:stCondLst>
                                        </p:cTn>
                                        <p:tgtEl>
                                          <p:spTgt spid="122"/>
                                        </p:tgtEl>
                                        <p:attrNameLst>
                                          <p:attrName>ppt_h</p:attrName>
                                        </p:attrNameLst>
                                      </p:cBhvr>
                                      <p:tavLst>
                                        <p:tav tm="0">
                                          <p:val>
                                            <p:fltVal val="0"/>
                                          </p:val>
                                        </p:tav>
                                        <p:tav tm="100000">
                                          <p:val>
                                            <p:strVal val="#ppt_h"/>
                                          </p:val>
                                        </p:tav>
                                      </p:tavLst>
                                    </p:anim>
                                    <p:animEffect transition="in" filter="fade">
                                      <p:cBhvr>
                                        <p:cTn id="616" dur="469">
                                          <p:stCondLst>
                                            <p:cond delay="1875"/>
                                          </p:stCondLst>
                                        </p:cTn>
                                        <p:tgtEl>
                                          <p:spTgt spid="122"/>
                                        </p:tgtEl>
                                      </p:cBhvr>
                                    </p:animEffect>
                                    <p:anim to="" calcmode="lin" valueType="num">
                                      <p:cBhvr>
                                        <p:cTn id="617" dur="1406" fill="hold">
                                          <p:stCondLst>
                                            <p:cond delay="2344"/>
                                          </p:stCondLst>
                                        </p:cTn>
                                        <p:tgtEl>
                                          <p:spTgt spid="122"/>
                                        </p:tgtEl>
                                      </p:cBhvr>
                                    </p:anim>
                                  </p:childTnLst>
                                </p:cTn>
                              </p:par>
                              <p:par>
                                <p:cTn id="618" presetID="53" presetClass="entr" presetSubtype="16" repeatCount="2000" fill="hold" grpId="0" nodeType="withEffect">
                                  <p:stCondLst>
                                    <p:cond delay="250"/>
                                  </p:stCondLst>
                                  <p:childTnLst>
                                    <p:set>
                                      <p:cBhvr>
                                        <p:cTn id="619" dur="1" fill="hold">
                                          <p:stCondLst>
                                            <p:cond delay="1750"/>
                                          </p:stCondLst>
                                        </p:cTn>
                                        <p:tgtEl>
                                          <p:spTgt spid="127"/>
                                        </p:tgtEl>
                                        <p:attrNameLst>
                                          <p:attrName>style.visibility</p:attrName>
                                        </p:attrNameLst>
                                      </p:cBhvr>
                                      <p:to>
                                        <p:strVal val="visible"/>
                                      </p:to>
                                    </p:set>
                                    <p:anim calcmode="lin" valueType="num">
                                      <p:cBhvr>
                                        <p:cTn id="620" dur="438" fill="hold">
                                          <p:stCondLst>
                                            <p:cond delay="1750"/>
                                          </p:stCondLst>
                                        </p:cTn>
                                        <p:tgtEl>
                                          <p:spTgt spid="127"/>
                                        </p:tgtEl>
                                        <p:attrNameLst>
                                          <p:attrName>ppt_w</p:attrName>
                                        </p:attrNameLst>
                                      </p:cBhvr>
                                      <p:tavLst>
                                        <p:tav tm="0">
                                          <p:val>
                                            <p:fltVal val="0"/>
                                          </p:val>
                                        </p:tav>
                                        <p:tav tm="100000">
                                          <p:val>
                                            <p:strVal val="#ppt_w"/>
                                          </p:val>
                                        </p:tav>
                                      </p:tavLst>
                                    </p:anim>
                                    <p:anim calcmode="lin" valueType="num">
                                      <p:cBhvr>
                                        <p:cTn id="621" dur="438" fill="hold">
                                          <p:stCondLst>
                                            <p:cond delay="1750"/>
                                          </p:stCondLst>
                                        </p:cTn>
                                        <p:tgtEl>
                                          <p:spTgt spid="127"/>
                                        </p:tgtEl>
                                        <p:attrNameLst>
                                          <p:attrName>ppt_h</p:attrName>
                                        </p:attrNameLst>
                                      </p:cBhvr>
                                      <p:tavLst>
                                        <p:tav tm="0">
                                          <p:val>
                                            <p:fltVal val="0"/>
                                          </p:val>
                                        </p:tav>
                                        <p:tav tm="100000">
                                          <p:val>
                                            <p:strVal val="#ppt_h"/>
                                          </p:val>
                                        </p:tav>
                                      </p:tavLst>
                                    </p:anim>
                                    <p:animEffect transition="in" filter="fade">
                                      <p:cBhvr>
                                        <p:cTn id="622" dur="438">
                                          <p:stCondLst>
                                            <p:cond delay="1750"/>
                                          </p:stCondLst>
                                        </p:cTn>
                                        <p:tgtEl>
                                          <p:spTgt spid="127"/>
                                        </p:tgtEl>
                                      </p:cBhvr>
                                    </p:animEffect>
                                    <p:anim to="" calcmode="lin" valueType="num">
                                      <p:cBhvr>
                                        <p:cTn id="623" dur="1313" fill="hold">
                                          <p:stCondLst>
                                            <p:cond delay="2188"/>
                                          </p:stCondLst>
                                        </p:cTn>
                                        <p:tgtEl>
                                          <p:spTgt spid="127"/>
                                        </p:tgtEl>
                                      </p:cBhvr>
                                    </p:anim>
                                  </p:childTnLst>
                                </p:cTn>
                              </p:par>
                              <p:par>
                                <p:cTn id="624" presetID="53" presetClass="entr" presetSubtype="16" repeatCount="2000" fill="hold" grpId="0" nodeType="withEffect">
                                  <p:stCondLst>
                                    <p:cond delay="250"/>
                                  </p:stCondLst>
                                  <p:childTnLst>
                                    <p:set>
                                      <p:cBhvr>
                                        <p:cTn id="625" dur="1" fill="hold">
                                          <p:stCondLst>
                                            <p:cond delay="1750"/>
                                          </p:stCondLst>
                                        </p:cTn>
                                        <p:tgtEl>
                                          <p:spTgt spid="121"/>
                                        </p:tgtEl>
                                        <p:attrNameLst>
                                          <p:attrName>style.visibility</p:attrName>
                                        </p:attrNameLst>
                                      </p:cBhvr>
                                      <p:to>
                                        <p:strVal val="visible"/>
                                      </p:to>
                                    </p:set>
                                    <p:anim calcmode="lin" valueType="num">
                                      <p:cBhvr>
                                        <p:cTn id="626" dur="438" fill="hold">
                                          <p:stCondLst>
                                            <p:cond delay="1750"/>
                                          </p:stCondLst>
                                        </p:cTn>
                                        <p:tgtEl>
                                          <p:spTgt spid="121"/>
                                        </p:tgtEl>
                                        <p:attrNameLst>
                                          <p:attrName>ppt_w</p:attrName>
                                        </p:attrNameLst>
                                      </p:cBhvr>
                                      <p:tavLst>
                                        <p:tav tm="0">
                                          <p:val>
                                            <p:fltVal val="0"/>
                                          </p:val>
                                        </p:tav>
                                        <p:tav tm="100000">
                                          <p:val>
                                            <p:strVal val="#ppt_w"/>
                                          </p:val>
                                        </p:tav>
                                      </p:tavLst>
                                    </p:anim>
                                    <p:anim calcmode="lin" valueType="num">
                                      <p:cBhvr>
                                        <p:cTn id="627" dur="438" fill="hold">
                                          <p:stCondLst>
                                            <p:cond delay="1750"/>
                                          </p:stCondLst>
                                        </p:cTn>
                                        <p:tgtEl>
                                          <p:spTgt spid="121"/>
                                        </p:tgtEl>
                                        <p:attrNameLst>
                                          <p:attrName>ppt_h</p:attrName>
                                        </p:attrNameLst>
                                      </p:cBhvr>
                                      <p:tavLst>
                                        <p:tav tm="0">
                                          <p:val>
                                            <p:fltVal val="0"/>
                                          </p:val>
                                        </p:tav>
                                        <p:tav tm="100000">
                                          <p:val>
                                            <p:strVal val="#ppt_h"/>
                                          </p:val>
                                        </p:tav>
                                      </p:tavLst>
                                    </p:anim>
                                    <p:animEffect transition="in" filter="fade">
                                      <p:cBhvr>
                                        <p:cTn id="628" dur="438">
                                          <p:stCondLst>
                                            <p:cond delay="1750"/>
                                          </p:stCondLst>
                                        </p:cTn>
                                        <p:tgtEl>
                                          <p:spTgt spid="121"/>
                                        </p:tgtEl>
                                      </p:cBhvr>
                                    </p:animEffect>
                                    <p:anim to="" calcmode="lin" valueType="num">
                                      <p:cBhvr>
                                        <p:cTn id="629" dur="1313" fill="hold">
                                          <p:stCondLst>
                                            <p:cond delay="2188"/>
                                          </p:stCondLst>
                                        </p:cTn>
                                        <p:tgtEl>
                                          <p:spTgt spid="121"/>
                                        </p:tgtEl>
                                      </p:cBhvr>
                                    </p:anim>
                                  </p:childTnLst>
                                </p:cTn>
                              </p:par>
                              <p:par>
                                <p:cTn id="630" presetID="53" presetClass="entr" presetSubtype="16" repeatCount="2000" fill="hold" grpId="0" nodeType="withEffect">
                                  <p:stCondLst>
                                    <p:cond delay="250"/>
                                  </p:stCondLst>
                                  <p:childTnLst>
                                    <p:set>
                                      <p:cBhvr>
                                        <p:cTn id="631" dur="1" fill="hold">
                                          <p:stCondLst>
                                            <p:cond delay="1250"/>
                                          </p:stCondLst>
                                        </p:cTn>
                                        <p:tgtEl>
                                          <p:spTgt spid="129"/>
                                        </p:tgtEl>
                                        <p:attrNameLst>
                                          <p:attrName>style.visibility</p:attrName>
                                        </p:attrNameLst>
                                      </p:cBhvr>
                                      <p:to>
                                        <p:strVal val="visible"/>
                                      </p:to>
                                    </p:set>
                                    <p:anim calcmode="lin" valueType="num">
                                      <p:cBhvr>
                                        <p:cTn id="632" dur="313" fill="hold">
                                          <p:stCondLst>
                                            <p:cond delay="1250"/>
                                          </p:stCondLst>
                                        </p:cTn>
                                        <p:tgtEl>
                                          <p:spTgt spid="129"/>
                                        </p:tgtEl>
                                        <p:attrNameLst>
                                          <p:attrName>ppt_w</p:attrName>
                                        </p:attrNameLst>
                                      </p:cBhvr>
                                      <p:tavLst>
                                        <p:tav tm="0">
                                          <p:val>
                                            <p:fltVal val="0"/>
                                          </p:val>
                                        </p:tav>
                                        <p:tav tm="100000">
                                          <p:val>
                                            <p:strVal val="#ppt_w"/>
                                          </p:val>
                                        </p:tav>
                                      </p:tavLst>
                                    </p:anim>
                                    <p:anim calcmode="lin" valueType="num">
                                      <p:cBhvr>
                                        <p:cTn id="633" dur="313" fill="hold">
                                          <p:stCondLst>
                                            <p:cond delay="1250"/>
                                          </p:stCondLst>
                                        </p:cTn>
                                        <p:tgtEl>
                                          <p:spTgt spid="129"/>
                                        </p:tgtEl>
                                        <p:attrNameLst>
                                          <p:attrName>ppt_h</p:attrName>
                                        </p:attrNameLst>
                                      </p:cBhvr>
                                      <p:tavLst>
                                        <p:tav tm="0">
                                          <p:val>
                                            <p:fltVal val="0"/>
                                          </p:val>
                                        </p:tav>
                                        <p:tav tm="100000">
                                          <p:val>
                                            <p:strVal val="#ppt_h"/>
                                          </p:val>
                                        </p:tav>
                                      </p:tavLst>
                                    </p:anim>
                                    <p:animEffect transition="in" filter="fade">
                                      <p:cBhvr>
                                        <p:cTn id="634" dur="313">
                                          <p:stCondLst>
                                            <p:cond delay="1250"/>
                                          </p:stCondLst>
                                        </p:cTn>
                                        <p:tgtEl>
                                          <p:spTgt spid="129"/>
                                        </p:tgtEl>
                                      </p:cBhvr>
                                    </p:animEffect>
                                    <p:anim to="" calcmode="lin" valueType="num">
                                      <p:cBhvr>
                                        <p:cTn id="635" dur="938" fill="hold">
                                          <p:stCondLst>
                                            <p:cond delay="1563"/>
                                          </p:stCondLst>
                                        </p:cTn>
                                        <p:tgtEl>
                                          <p:spTgt spid="129"/>
                                        </p:tgtEl>
                                      </p:cBhvr>
                                    </p:anim>
                                  </p:childTnLst>
                                </p:cTn>
                              </p:par>
                              <p:par>
                                <p:cTn id="636" presetID="53" presetClass="entr" presetSubtype="16" repeatCount="2000" fill="hold" grpId="0" nodeType="withEffect">
                                  <p:stCondLst>
                                    <p:cond delay="500"/>
                                  </p:stCondLst>
                                  <p:childTnLst>
                                    <p:set>
                                      <p:cBhvr>
                                        <p:cTn id="637" dur="1" fill="hold">
                                          <p:stCondLst>
                                            <p:cond delay="1750"/>
                                          </p:stCondLst>
                                        </p:cTn>
                                        <p:tgtEl>
                                          <p:spTgt spid="125"/>
                                        </p:tgtEl>
                                        <p:attrNameLst>
                                          <p:attrName>style.visibility</p:attrName>
                                        </p:attrNameLst>
                                      </p:cBhvr>
                                      <p:to>
                                        <p:strVal val="visible"/>
                                      </p:to>
                                    </p:set>
                                    <p:anim calcmode="lin" valueType="num">
                                      <p:cBhvr>
                                        <p:cTn id="638" dur="438" fill="hold">
                                          <p:stCondLst>
                                            <p:cond delay="1750"/>
                                          </p:stCondLst>
                                        </p:cTn>
                                        <p:tgtEl>
                                          <p:spTgt spid="125"/>
                                        </p:tgtEl>
                                        <p:attrNameLst>
                                          <p:attrName>ppt_w</p:attrName>
                                        </p:attrNameLst>
                                      </p:cBhvr>
                                      <p:tavLst>
                                        <p:tav tm="0">
                                          <p:val>
                                            <p:fltVal val="0"/>
                                          </p:val>
                                        </p:tav>
                                        <p:tav tm="100000">
                                          <p:val>
                                            <p:strVal val="#ppt_w"/>
                                          </p:val>
                                        </p:tav>
                                      </p:tavLst>
                                    </p:anim>
                                    <p:anim calcmode="lin" valueType="num">
                                      <p:cBhvr>
                                        <p:cTn id="639" dur="438" fill="hold">
                                          <p:stCondLst>
                                            <p:cond delay="1750"/>
                                          </p:stCondLst>
                                        </p:cTn>
                                        <p:tgtEl>
                                          <p:spTgt spid="125"/>
                                        </p:tgtEl>
                                        <p:attrNameLst>
                                          <p:attrName>ppt_h</p:attrName>
                                        </p:attrNameLst>
                                      </p:cBhvr>
                                      <p:tavLst>
                                        <p:tav tm="0">
                                          <p:val>
                                            <p:fltVal val="0"/>
                                          </p:val>
                                        </p:tav>
                                        <p:tav tm="100000">
                                          <p:val>
                                            <p:strVal val="#ppt_h"/>
                                          </p:val>
                                        </p:tav>
                                      </p:tavLst>
                                    </p:anim>
                                    <p:animEffect transition="in" filter="fade">
                                      <p:cBhvr>
                                        <p:cTn id="640" dur="438">
                                          <p:stCondLst>
                                            <p:cond delay="1750"/>
                                          </p:stCondLst>
                                        </p:cTn>
                                        <p:tgtEl>
                                          <p:spTgt spid="125"/>
                                        </p:tgtEl>
                                      </p:cBhvr>
                                    </p:animEffect>
                                    <p:anim to="" calcmode="lin" valueType="num">
                                      <p:cBhvr>
                                        <p:cTn id="641" dur="1313" fill="hold">
                                          <p:stCondLst>
                                            <p:cond delay="2188"/>
                                          </p:stCondLst>
                                        </p:cTn>
                                        <p:tgtEl>
                                          <p:spTgt spid="125"/>
                                        </p:tgtEl>
                                      </p:cBhvr>
                                    </p:anim>
                                  </p:childTnLst>
                                </p:cTn>
                              </p:par>
                              <p:par>
                                <p:cTn id="642" presetID="53" presetClass="entr" presetSubtype="16" repeatCount="2000" fill="hold" grpId="0" nodeType="withEffect">
                                  <p:stCondLst>
                                    <p:cond delay="500"/>
                                  </p:stCondLst>
                                  <p:childTnLst>
                                    <p:set>
                                      <p:cBhvr>
                                        <p:cTn id="643" dur="1" fill="hold">
                                          <p:stCondLst>
                                            <p:cond delay="1625"/>
                                          </p:stCondLst>
                                        </p:cTn>
                                        <p:tgtEl>
                                          <p:spTgt spid="120"/>
                                        </p:tgtEl>
                                        <p:attrNameLst>
                                          <p:attrName>style.visibility</p:attrName>
                                        </p:attrNameLst>
                                      </p:cBhvr>
                                      <p:to>
                                        <p:strVal val="visible"/>
                                      </p:to>
                                    </p:set>
                                    <p:anim calcmode="lin" valueType="num">
                                      <p:cBhvr>
                                        <p:cTn id="644" dur="406" fill="hold">
                                          <p:stCondLst>
                                            <p:cond delay="1625"/>
                                          </p:stCondLst>
                                        </p:cTn>
                                        <p:tgtEl>
                                          <p:spTgt spid="120"/>
                                        </p:tgtEl>
                                        <p:attrNameLst>
                                          <p:attrName>ppt_w</p:attrName>
                                        </p:attrNameLst>
                                      </p:cBhvr>
                                      <p:tavLst>
                                        <p:tav tm="0">
                                          <p:val>
                                            <p:fltVal val="0"/>
                                          </p:val>
                                        </p:tav>
                                        <p:tav tm="100000">
                                          <p:val>
                                            <p:strVal val="#ppt_w"/>
                                          </p:val>
                                        </p:tav>
                                      </p:tavLst>
                                    </p:anim>
                                    <p:anim calcmode="lin" valueType="num">
                                      <p:cBhvr>
                                        <p:cTn id="645" dur="406" fill="hold">
                                          <p:stCondLst>
                                            <p:cond delay="1625"/>
                                          </p:stCondLst>
                                        </p:cTn>
                                        <p:tgtEl>
                                          <p:spTgt spid="120"/>
                                        </p:tgtEl>
                                        <p:attrNameLst>
                                          <p:attrName>ppt_h</p:attrName>
                                        </p:attrNameLst>
                                      </p:cBhvr>
                                      <p:tavLst>
                                        <p:tav tm="0">
                                          <p:val>
                                            <p:fltVal val="0"/>
                                          </p:val>
                                        </p:tav>
                                        <p:tav tm="100000">
                                          <p:val>
                                            <p:strVal val="#ppt_h"/>
                                          </p:val>
                                        </p:tav>
                                      </p:tavLst>
                                    </p:anim>
                                    <p:animEffect transition="in" filter="fade">
                                      <p:cBhvr>
                                        <p:cTn id="646" dur="406">
                                          <p:stCondLst>
                                            <p:cond delay="1625"/>
                                          </p:stCondLst>
                                        </p:cTn>
                                        <p:tgtEl>
                                          <p:spTgt spid="120"/>
                                        </p:tgtEl>
                                      </p:cBhvr>
                                    </p:animEffect>
                                    <p:anim to="" calcmode="lin" valueType="num">
                                      <p:cBhvr>
                                        <p:cTn id="647" dur="1219" fill="hold">
                                          <p:stCondLst>
                                            <p:cond delay="2031"/>
                                          </p:stCondLst>
                                        </p:cTn>
                                        <p:tgtEl>
                                          <p:spTgt spid="120"/>
                                        </p:tgtEl>
                                      </p:cBhvr>
                                    </p:anim>
                                  </p:childTnLst>
                                </p:cTn>
                              </p:par>
                              <p:par>
                                <p:cTn id="648" presetID="53" presetClass="entr" presetSubtype="16" repeatCount="2000" fill="hold" grpId="0" nodeType="withEffect">
                                  <p:stCondLst>
                                    <p:cond delay="500"/>
                                  </p:stCondLst>
                                  <p:childTnLst>
                                    <p:set>
                                      <p:cBhvr>
                                        <p:cTn id="649" dur="1" fill="hold">
                                          <p:stCondLst>
                                            <p:cond delay="1500"/>
                                          </p:stCondLst>
                                        </p:cTn>
                                        <p:tgtEl>
                                          <p:spTgt spid="126"/>
                                        </p:tgtEl>
                                        <p:attrNameLst>
                                          <p:attrName>style.visibility</p:attrName>
                                        </p:attrNameLst>
                                      </p:cBhvr>
                                      <p:to>
                                        <p:strVal val="visible"/>
                                      </p:to>
                                    </p:set>
                                    <p:anim calcmode="lin" valueType="num">
                                      <p:cBhvr>
                                        <p:cTn id="650" dur="375" fill="hold">
                                          <p:stCondLst>
                                            <p:cond delay="1500"/>
                                          </p:stCondLst>
                                        </p:cTn>
                                        <p:tgtEl>
                                          <p:spTgt spid="126"/>
                                        </p:tgtEl>
                                        <p:attrNameLst>
                                          <p:attrName>ppt_w</p:attrName>
                                        </p:attrNameLst>
                                      </p:cBhvr>
                                      <p:tavLst>
                                        <p:tav tm="0">
                                          <p:val>
                                            <p:fltVal val="0"/>
                                          </p:val>
                                        </p:tav>
                                        <p:tav tm="100000">
                                          <p:val>
                                            <p:strVal val="#ppt_w"/>
                                          </p:val>
                                        </p:tav>
                                      </p:tavLst>
                                    </p:anim>
                                    <p:anim calcmode="lin" valueType="num">
                                      <p:cBhvr>
                                        <p:cTn id="651" dur="375" fill="hold">
                                          <p:stCondLst>
                                            <p:cond delay="1500"/>
                                          </p:stCondLst>
                                        </p:cTn>
                                        <p:tgtEl>
                                          <p:spTgt spid="126"/>
                                        </p:tgtEl>
                                        <p:attrNameLst>
                                          <p:attrName>ppt_h</p:attrName>
                                        </p:attrNameLst>
                                      </p:cBhvr>
                                      <p:tavLst>
                                        <p:tav tm="0">
                                          <p:val>
                                            <p:fltVal val="0"/>
                                          </p:val>
                                        </p:tav>
                                        <p:tav tm="100000">
                                          <p:val>
                                            <p:strVal val="#ppt_h"/>
                                          </p:val>
                                        </p:tav>
                                      </p:tavLst>
                                    </p:anim>
                                    <p:animEffect transition="in" filter="fade">
                                      <p:cBhvr>
                                        <p:cTn id="652" dur="375">
                                          <p:stCondLst>
                                            <p:cond delay="1500"/>
                                          </p:stCondLst>
                                        </p:cTn>
                                        <p:tgtEl>
                                          <p:spTgt spid="126"/>
                                        </p:tgtEl>
                                      </p:cBhvr>
                                    </p:animEffect>
                                    <p:anim to="" calcmode="lin" valueType="num">
                                      <p:cBhvr>
                                        <p:cTn id="653" dur="1125" fill="hold">
                                          <p:stCondLst>
                                            <p:cond delay="1875"/>
                                          </p:stCondLst>
                                        </p:cTn>
                                        <p:tgtEl>
                                          <p:spTgt spid="126"/>
                                        </p:tgtEl>
                                      </p:cBhvr>
                                    </p:anim>
                                  </p:childTnLst>
                                </p:cTn>
                              </p:par>
                              <p:par>
                                <p:cTn id="654" presetID="53" presetClass="entr" presetSubtype="16" repeatCount="2000" fill="hold" grpId="0" nodeType="withEffect">
                                  <p:stCondLst>
                                    <p:cond delay="500"/>
                                  </p:stCondLst>
                                  <p:childTnLst>
                                    <p:set>
                                      <p:cBhvr>
                                        <p:cTn id="655" dur="1" fill="hold">
                                          <p:stCondLst>
                                            <p:cond delay="1375"/>
                                          </p:stCondLst>
                                        </p:cTn>
                                        <p:tgtEl>
                                          <p:spTgt spid="124"/>
                                        </p:tgtEl>
                                        <p:attrNameLst>
                                          <p:attrName>style.visibility</p:attrName>
                                        </p:attrNameLst>
                                      </p:cBhvr>
                                      <p:to>
                                        <p:strVal val="visible"/>
                                      </p:to>
                                    </p:set>
                                    <p:anim calcmode="lin" valueType="num">
                                      <p:cBhvr>
                                        <p:cTn id="656" dur="344" fill="hold">
                                          <p:stCondLst>
                                            <p:cond delay="1375"/>
                                          </p:stCondLst>
                                        </p:cTn>
                                        <p:tgtEl>
                                          <p:spTgt spid="124"/>
                                        </p:tgtEl>
                                        <p:attrNameLst>
                                          <p:attrName>ppt_w</p:attrName>
                                        </p:attrNameLst>
                                      </p:cBhvr>
                                      <p:tavLst>
                                        <p:tav tm="0">
                                          <p:val>
                                            <p:fltVal val="0"/>
                                          </p:val>
                                        </p:tav>
                                        <p:tav tm="100000">
                                          <p:val>
                                            <p:strVal val="#ppt_w"/>
                                          </p:val>
                                        </p:tav>
                                      </p:tavLst>
                                    </p:anim>
                                    <p:anim calcmode="lin" valueType="num">
                                      <p:cBhvr>
                                        <p:cTn id="657" dur="344" fill="hold">
                                          <p:stCondLst>
                                            <p:cond delay="1375"/>
                                          </p:stCondLst>
                                        </p:cTn>
                                        <p:tgtEl>
                                          <p:spTgt spid="124"/>
                                        </p:tgtEl>
                                        <p:attrNameLst>
                                          <p:attrName>ppt_h</p:attrName>
                                        </p:attrNameLst>
                                      </p:cBhvr>
                                      <p:tavLst>
                                        <p:tav tm="0">
                                          <p:val>
                                            <p:fltVal val="0"/>
                                          </p:val>
                                        </p:tav>
                                        <p:tav tm="100000">
                                          <p:val>
                                            <p:strVal val="#ppt_h"/>
                                          </p:val>
                                        </p:tav>
                                      </p:tavLst>
                                    </p:anim>
                                    <p:animEffect transition="in" filter="fade">
                                      <p:cBhvr>
                                        <p:cTn id="658" dur="344">
                                          <p:stCondLst>
                                            <p:cond delay="1375"/>
                                          </p:stCondLst>
                                        </p:cTn>
                                        <p:tgtEl>
                                          <p:spTgt spid="124"/>
                                        </p:tgtEl>
                                      </p:cBhvr>
                                    </p:animEffect>
                                    <p:anim to="" calcmode="lin" valueType="num">
                                      <p:cBhvr>
                                        <p:cTn id="659" dur="1031" fill="hold">
                                          <p:stCondLst>
                                            <p:cond delay="1719"/>
                                          </p:stCondLst>
                                        </p:cTn>
                                        <p:tgtEl>
                                          <p:spTgt spid="124"/>
                                        </p:tgtEl>
                                      </p:cBhvr>
                                    </p:anim>
                                  </p:childTnLst>
                                </p:cTn>
                              </p:par>
                              <p:par>
                                <p:cTn id="660" presetID="53" presetClass="entr" presetSubtype="16" repeatCount="2000" fill="hold" grpId="0" nodeType="withEffect">
                                  <p:stCondLst>
                                    <p:cond delay="500"/>
                                  </p:stCondLst>
                                  <p:childTnLst>
                                    <p:set>
                                      <p:cBhvr>
                                        <p:cTn id="661" dur="1" fill="hold">
                                          <p:stCondLst>
                                            <p:cond delay="1250"/>
                                          </p:stCondLst>
                                        </p:cTn>
                                        <p:tgtEl>
                                          <p:spTgt spid="123"/>
                                        </p:tgtEl>
                                        <p:attrNameLst>
                                          <p:attrName>style.visibility</p:attrName>
                                        </p:attrNameLst>
                                      </p:cBhvr>
                                      <p:to>
                                        <p:strVal val="visible"/>
                                      </p:to>
                                    </p:set>
                                    <p:anim calcmode="lin" valueType="num">
                                      <p:cBhvr>
                                        <p:cTn id="662" dur="313" fill="hold">
                                          <p:stCondLst>
                                            <p:cond delay="1250"/>
                                          </p:stCondLst>
                                        </p:cTn>
                                        <p:tgtEl>
                                          <p:spTgt spid="123"/>
                                        </p:tgtEl>
                                        <p:attrNameLst>
                                          <p:attrName>ppt_w</p:attrName>
                                        </p:attrNameLst>
                                      </p:cBhvr>
                                      <p:tavLst>
                                        <p:tav tm="0">
                                          <p:val>
                                            <p:fltVal val="0"/>
                                          </p:val>
                                        </p:tav>
                                        <p:tav tm="100000">
                                          <p:val>
                                            <p:strVal val="#ppt_w"/>
                                          </p:val>
                                        </p:tav>
                                      </p:tavLst>
                                    </p:anim>
                                    <p:anim calcmode="lin" valueType="num">
                                      <p:cBhvr>
                                        <p:cTn id="663" dur="313" fill="hold">
                                          <p:stCondLst>
                                            <p:cond delay="1250"/>
                                          </p:stCondLst>
                                        </p:cTn>
                                        <p:tgtEl>
                                          <p:spTgt spid="123"/>
                                        </p:tgtEl>
                                        <p:attrNameLst>
                                          <p:attrName>ppt_h</p:attrName>
                                        </p:attrNameLst>
                                      </p:cBhvr>
                                      <p:tavLst>
                                        <p:tav tm="0">
                                          <p:val>
                                            <p:fltVal val="0"/>
                                          </p:val>
                                        </p:tav>
                                        <p:tav tm="100000">
                                          <p:val>
                                            <p:strVal val="#ppt_h"/>
                                          </p:val>
                                        </p:tav>
                                      </p:tavLst>
                                    </p:anim>
                                    <p:animEffect transition="in" filter="fade">
                                      <p:cBhvr>
                                        <p:cTn id="664" dur="313">
                                          <p:stCondLst>
                                            <p:cond delay="1250"/>
                                          </p:stCondLst>
                                        </p:cTn>
                                        <p:tgtEl>
                                          <p:spTgt spid="123"/>
                                        </p:tgtEl>
                                      </p:cBhvr>
                                    </p:animEffect>
                                    <p:anim to="" calcmode="lin" valueType="num">
                                      <p:cBhvr>
                                        <p:cTn id="665" dur="938" fill="hold">
                                          <p:stCondLst>
                                            <p:cond delay="1563"/>
                                          </p:stCondLst>
                                        </p:cTn>
                                        <p:tgtEl>
                                          <p:spTgt spid="123"/>
                                        </p:tgtEl>
                                      </p:cBhvr>
                                    </p:anim>
                                  </p:childTnLst>
                                </p:cTn>
                              </p:par>
                              <p:par>
                                <p:cTn id="666" presetID="53" presetClass="entr" presetSubtype="16" repeatCount="2000" fill="hold" grpId="0" nodeType="withEffect">
                                  <p:stCondLst>
                                    <p:cond delay="750"/>
                                  </p:stCondLst>
                                  <p:childTnLst>
                                    <p:set>
                                      <p:cBhvr>
                                        <p:cTn id="667" dur="1" fill="hold">
                                          <p:stCondLst>
                                            <p:cond delay="2000"/>
                                          </p:stCondLst>
                                        </p:cTn>
                                        <p:tgtEl>
                                          <p:spTgt spid="105"/>
                                        </p:tgtEl>
                                        <p:attrNameLst>
                                          <p:attrName>style.visibility</p:attrName>
                                        </p:attrNameLst>
                                      </p:cBhvr>
                                      <p:to>
                                        <p:strVal val="visible"/>
                                      </p:to>
                                    </p:set>
                                    <p:anim calcmode="lin" valueType="num">
                                      <p:cBhvr>
                                        <p:cTn id="668" dur="500" fill="hold">
                                          <p:stCondLst>
                                            <p:cond delay="2000"/>
                                          </p:stCondLst>
                                        </p:cTn>
                                        <p:tgtEl>
                                          <p:spTgt spid="105"/>
                                        </p:tgtEl>
                                        <p:attrNameLst>
                                          <p:attrName>ppt_w</p:attrName>
                                        </p:attrNameLst>
                                      </p:cBhvr>
                                      <p:tavLst>
                                        <p:tav tm="0">
                                          <p:val>
                                            <p:fltVal val="0"/>
                                          </p:val>
                                        </p:tav>
                                        <p:tav tm="100000">
                                          <p:val>
                                            <p:strVal val="#ppt_w"/>
                                          </p:val>
                                        </p:tav>
                                      </p:tavLst>
                                    </p:anim>
                                    <p:anim calcmode="lin" valueType="num">
                                      <p:cBhvr>
                                        <p:cTn id="669" dur="500" fill="hold">
                                          <p:stCondLst>
                                            <p:cond delay="2000"/>
                                          </p:stCondLst>
                                        </p:cTn>
                                        <p:tgtEl>
                                          <p:spTgt spid="105"/>
                                        </p:tgtEl>
                                        <p:attrNameLst>
                                          <p:attrName>ppt_h</p:attrName>
                                        </p:attrNameLst>
                                      </p:cBhvr>
                                      <p:tavLst>
                                        <p:tav tm="0">
                                          <p:val>
                                            <p:fltVal val="0"/>
                                          </p:val>
                                        </p:tav>
                                        <p:tav tm="100000">
                                          <p:val>
                                            <p:strVal val="#ppt_h"/>
                                          </p:val>
                                        </p:tav>
                                      </p:tavLst>
                                    </p:anim>
                                    <p:animEffect transition="in" filter="fade">
                                      <p:cBhvr>
                                        <p:cTn id="670" dur="500">
                                          <p:stCondLst>
                                            <p:cond delay="2000"/>
                                          </p:stCondLst>
                                        </p:cTn>
                                        <p:tgtEl>
                                          <p:spTgt spid="105"/>
                                        </p:tgtEl>
                                      </p:cBhvr>
                                    </p:animEffect>
                                    <p:anim to="" calcmode="lin" valueType="num">
                                      <p:cBhvr>
                                        <p:cTn id="671" dur="1500" fill="hold">
                                          <p:stCondLst>
                                            <p:cond delay="2500"/>
                                          </p:stCondLst>
                                        </p:cTn>
                                        <p:tgtEl>
                                          <p:spTgt spid="105"/>
                                        </p:tgtEl>
                                      </p:cBhvr>
                                    </p:anim>
                                  </p:childTnLst>
                                </p:cTn>
                              </p:par>
                              <p:par>
                                <p:cTn id="672" presetID="53" presetClass="entr" presetSubtype="16" repeatCount="2000" fill="hold" grpId="0" nodeType="withEffect">
                                  <p:stCondLst>
                                    <p:cond delay="400"/>
                                  </p:stCondLst>
                                  <p:childTnLst>
                                    <p:set>
                                      <p:cBhvr>
                                        <p:cTn id="673" dur="1" fill="hold">
                                          <p:stCondLst>
                                            <p:cond delay="1375"/>
                                          </p:stCondLst>
                                        </p:cTn>
                                        <p:tgtEl>
                                          <p:spTgt spid="130"/>
                                        </p:tgtEl>
                                        <p:attrNameLst>
                                          <p:attrName>style.visibility</p:attrName>
                                        </p:attrNameLst>
                                      </p:cBhvr>
                                      <p:to>
                                        <p:strVal val="visible"/>
                                      </p:to>
                                    </p:set>
                                    <p:anim calcmode="lin" valueType="num">
                                      <p:cBhvr>
                                        <p:cTn id="674" dur="344" fill="hold">
                                          <p:stCondLst>
                                            <p:cond delay="1375"/>
                                          </p:stCondLst>
                                        </p:cTn>
                                        <p:tgtEl>
                                          <p:spTgt spid="130"/>
                                        </p:tgtEl>
                                        <p:attrNameLst>
                                          <p:attrName>ppt_w</p:attrName>
                                        </p:attrNameLst>
                                      </p:cBhvr>
                                      <p:tavLst>
                                        <p:tav tm="0">
                                          <p:val>
                                            <p:fltVal val="0"/>
                                          </p:val>
                                        </p:tav>
                                        <p:tav tm="100000">
                                          <p:val>
                                            <p:strVal val="#ppt_w"/>
                                          </p:val>
                                        </p:tav>
                                      </p:tavLst>
                                    </p:anim>
                                    <p:anim calcmode="lin" valueType="num">
                                      <p:cBhvr>
                                        <p:cTn id="675" dur="344" fill="hold">
                                          <p:stCondLst>
                                            <p:cond delay="1375"/>
                                          </p:stCondLst>
                                        </p:cTn>
                                        <p:tgtEl>
                                          <p:spTgt spid="130"/>
                                        </p:tgtEl>
                                        <p:attrNameLst>
                                          <p:attrName>ppt_h</p:attrName>
                                        </p:attrNameLst>
                                      </p:cBhvr>
                                      <p:tavLst>
                                        <p:tav tm="0">
                                          <p:val>
                                            <p:fltVal val="0"/>
                                          </p:val>
                                        </p:tav>
                                        <p:tav tm="100000">
                                          <p:val>
                                            <p:strVal val="#ppt_h"/>
                                          </p:val>
                                        </p:tav>
                                      </p:tavLst>
                                    </p:anim>
                                    <p:animEffect transition="in" filter="fade">
                                      <p:cBhvr>
                                        <p:cTn id="676" dur="344">
                                          <p:stCondLst>
                                            <p:cond delay="1375"/>
                                          </p:stCondLst>
                                        </p:cTn>
                                        <p:tgtEl>
                                          <p:spTgt spid="130"/>
                                        </p:tgtEl>
                                      </p:cBhvr>
                                    </p:animEffect>
                                    <p:anim to="" calcmode="lin" valueType="num">
                                      <p:cBhvr>
                                        <p:cTn id="677" dur="1031" fill="hold">
                                          <p:stCondLst>
                                            <p:cond delay="1719"/>
                                          </p:stCondLst>
                                        </p:cTn>
                                        <p:tgtEl>
                                          <p:spTgt spid="130"/>
                                        </p:tgtEl>
                                      </p:cBhvr>
                                    </p:anim>
                                  </p:childTnLst>
                                </p:cTn>
                              </p:par>
                              <p:par>
                                <p:cTn id="678" presetID="53" presetClass="entr" presetSubtype="16" repeatCount="2000" fill="hold" grpId="0" nodeType="withEffect">
                                  <p:stCondLst>
                                    <p:cond delay="150"/>
                                  </p:stCondLst>
                                  <p:childTnLst>
                                    <p:set>
                                      <p:cBhvr>
                                        <p:cTn id="679" dur="1" fill="hold">
                                          <p:stCondLst>
                                            <p:cond delay="1625"/>
                                          </p:stCondLst>
                                        </p:cTn>
                                        <p:tgtEl>
                                          <p:spTgt spid="131"/>
                                        </p:tgtEl>
                                        <p:attrNameLst>
                                          <p:attrName>style.visibility</p:attrName>
                                        </p:attrNameLst>
                                      </p:cBhvr>
                                      <p:to>
                                        <p:strVal val="visible"/>
                                      </p:to>
                                    </p:set>
                                    <p:anim calcmode="lin" valueType="num">
                                      <p:cBhvr>
                                        <p:cTn id="680" dur="406" fill="hold">
                                          <p:stCondLst>
                                            <p:cond delay="1625"/>
                                          </p:stCondLst>
                                        </p:cTn>
                                        <p:tgtEl>
                                          <p:spTgt spid="131"/>
                                        </p:tgtEl>
                                        <p:attrNameLst>
                                          <p:attrName>ppt_w</p:attrName>
                                        </p:attrNameLst>
                                      </p:cBhvr>
                                      <p:tavLst>
                                        <p:tav tm="0">
                                          <p:val>
                                            <p:fltVal val="0"/>
                                          </p:val>
                                        </p:tav>
                                        <p:tav tm="100000">
                                          <p:val>
                                            <p:strVal val="#ppt_w"/>
                                          </p:val>
                                        </p:tav>
                                      </p:tavLst>
                                    </p:anim>
                                    <p:anim calcmode="lin" valueType="num">
                                      <p:cBhvr>
                                        <p:cTn id="681" dur="406" fill="hold">
                                          <p:stCondLst>
                                            <p:cond delay="1625"/>
                                          </p:stCondLst>
                                        </p:cTn>
                                        <p:tgtEl>
                                          <p:spTgt spid="131"/>
                                        </p:tgtEl>
                                        <p:attrNameLst>
                                          <p:attrName>ppt_h</p:attrName>
                                        </p:attrNameLst>
                                      </p:cBhvr>
                                      <p:tavLst>
                                        <p:tav tm="0">
                                          <p:val>
                                            <p:fltVal val="0"/>
                                          </p:val>
                                        </p:tav>
                                        <p:tav tm="100000">
                                          <p:val>
                                            <p:strVal val="#ppt_h"/>
                                          </p:val>
                                        </p:tav>
                                      </p:tavLst>
                                    </p:anim>
                                    <p:animEffect transition="in" filter="fade">
                                      <p:cBhvr>
                                        <p:cTn id="682" dur="406">
                                          <p:stCondLst>
                                            <p:cond delay="1625"/>
                                          </p:stCondLst>
                                        </p:cTn>
                                        <p:tgtEl>
                                          <p:spTgt spid="131"/>
                                        </p:tgtEl>
                                      </p:cBhvr>
                                    </p:animEffect>
                                    <p:anim to="" calcmode="lin" valueType="num">
                                      <p:cBhvr>
                                        <p:cTn id="683" dur="1219" fill="hold">
                                          <p:stCondLst>
                                            <p:cond delay="2031"/>
                                          </p:stCondLst>
                                        </p:cTn>
                                        <p:tgtEl>
                                          <p:spTgt spid="131"/>
                                        </p:tgtEl>
                                      </p:cBhvr>
                                    </p:anim>
                                  </p:childTnLst>
                                </p:cTn>
                              </p:par>
                              <p:par>
                                <p:cTn id="684" presetID="53" presetClass="entr" presetSubtype="16" repeatCount="2000" fill="hold" grpId="0" nodeType="withEffect">
                                  <p:stCondLst>
                                    <p:cond delay="300"/>
                                  </p:stCondLst>
                                  <p:childTnLst>
                                    <p:set>
                                      <p:cBhvr>
                                        <p:cTn id="685" dur="1" fill="hold">
                                          <p:stCondLst>
                                            <p:cond delay="2000"/>
                                          </p:stCondLst>
                                        </p:cTn>
                                        <p:tgtEl>
                                          <p:spTgt spid="132"/>
                                        </p:tgtEl>
                                        <p:attrNameLst>
                                          <p:attrName>style.visibility</p:attrName>
                                        </p:attrNameLst>
                                      </p:cBhvr>
                                      <p:to>
                                        <p:strVal val="visible"/>
                                      </p:to>
                                    </p:set>
                                    <p:anim calcmode="lin" valueType="num">
                                      <p:cBhvr>
                                        <p:cTn id="686" dur="500" fill="hold">
                                          <p:stCondLst>
                                            <p:cond delay="2000"/>
                                          </p:stCondLst>
                                        </p:cTn>
                                        <p:tgtEl>
                                          <p:spTgt spid="132"/>
                                        </p:tgtEl>
                                        <p:attrNameLst>
                                          <p:attrName>ppt_w</p:attrName>
                                        </p:attrNameLst>
                                      </p:cBhvr>
                                      <p:tavLst>
                                        <p:tav tm="0">
                                          <p:val>
                                            <p:fltVal val="0"/>
                                          </p:val>
                                        </p:tav>
                                        <p:tav tm="100000">
                                          <p:val>
                                            <p:strVal val="#ppt_w"/>
                                          </p:val>
                                        </p:tav>
                                      </p:tavLst>
                                    </p:anim>
                                    <p:anim calcmode="lin" valueType="num">
                                      <p:cBhvr>
                                        <p:cTn id="687" dur="500" fill="hold">
                                          <p:stCondLst>
                                            <p:cond delay="2000"/>
                                          </p:stCondLst>
                                        </p:cTn>
                                        <p:tgtEl>
                                          <p:spTgt spid="132"/>
                                        </p:tgtEl>
                                        <p:attrNameLst>
                                          <p:attrName>ppt_h</p:attrName>
                                        </p:attrNameLst>
                                      </p:cBhvr>
                                      <p:tavLst>
                                        <p:tav tm="0">
                                          <p:val>
                                            <p:fltVal val="0"/>
                                          </p:val>
                                        </p:tav>
                                        <p:tav tm="100000">
                                          <p:val>
                                            <p:strVal val="#ppt_h"/>
                                          </p:val>
                                        </p:tav>
                                      </p:tavLst>
                                    </p:anim>
                                    <p:animEffect transition="in" filter="fade">
                                      <p:cBhvr>
                                        <p:cTn id="688" dur="500">
                                          <p:stCondLst>
                                            <p:cond delay="2000"/>
                                          </p:stCondLst>
                                        </p:cTn>
                                        <p:tgtEl>
                                          <p:spTgt spid="132"/>
                                        </p:tgtEl>
                                      </p:cBhvr>
                                    </p:animEffect>
                                    <p:anim to="" calcmode="lin" valueType="num">
                                      <p:cBhvr>
                                        <p:cTn id="689" dur="1500" fill="hold">
                                          <p:stCondLst>
                                            <p:cond delay="2500"/>
                                          </p:stCondLst>
                                        </p:cTn>
                                        <p:tgtEl>
                                          <p:spTgt spid="132"/>
                                        </p:tgtEl>
                                      </p:cBhvr>
                                    </p:anim>
                                  </p:childTnLst>
                                </p:cTn>
                              </p:par>
                              <p:par>
                                <p:cTn id="690" presetID="53" presetClass="entr" presetSubtype="16" repeatCount="2000" fill="hold" grpId="0" nodeType="withEffect">
                                  <p:stCondLst>
                                    <p:cond delay="100"/>
                                  </p:stCondLst>
                                  <p:childTnLst>
                                    <p:set>
                                      <p:cBhvr>
                                        <p:cTn id="691" dur="1" fill="hold">
                                          <p:stCondLst>
                                            <p:cond delay="1875"/>
                                          </p:stCondLst>
                                        </p:cTn>
                                        <p:tgtEl>
                                          <p:spTgt spid="133"/>
                                        </p:tgtEl>
                                        <p:attrNameLst>
                                          <p:attrName>style.visibility</p:attrName>
                                        </p:attrNameLst>
                                      </p:cBhvr>
                                      <p:to>
                                        <p:strVal val="visible"/>
                                      </p:to>
                                    </p:set>
                                    <p:anim calcmode="lin" valueType="num">
                                      <p:cBhvr>
                                        <p:cTn id="692" dur="469" fill="hold">
                                          <p:stCondLst>
                                            <p:cond delay="1875"/>
                                          </p:stCondLst>
                                        </p:cTn>
                                        <p:tgtEl>
                                          <p:spTgt spid="133"/>
                                        </p:tgtEl>
                                        <p:attrNameLst>
                                          <p:attrName>ppt_w</p:attrName>
                                        </p:attrNameLst>
                                      </p:cBhvr>
                                      <p:tavLst>
                                        <p:tav tm="0">
                                          <p:val>
                                            <p:fltVal val="0"/>
                                          </p:val>
                                        </p:tav>
                                        <p:tav tm="100000">
                                          <p:val>
                                            <p:strVal val="#ppt_w"/>
                                          </p:val>
                                        </p:tav>
                                      </p:tavLst>
                                    </p:anim>
                                    <p:anim calcmode="lin" valueType="num">
                                      <p:cBhvr>
                                        <p:cTn id="693" dur="469" fill="hold">
                                          <p:stCondLst>
                                            <p:cond delay="1875"/>
                                          </p:stCondLst>
                                        </p:cTn>
                                        <p:tgtEl>
                                          <p:spTgt spid="133"/>
                                        </p:tgtEl>
                                        <p:attrNameLst>
                                          <p:attrName>ppt_h</p:attrName>
                                        </p:attrNameLst>
                                      </p:cBhvr>
                                      <p:tavLst>
                                        <p:tav tm="0">
                                          <p:val>
                                            <p:fltVal val="0"/>
                                          </p:val>
                                        </p:tav>
                                        <p:tav tm="100000">
                                          <p:val>
                                            <p:strVal val="#ppt_h"/>
                                          </p:val>
                                        </p:tav>
                                      </p:tavLst>
                                    </p:anim>
                                    <p:animEffect transition="in" filter="fade">
                                      <p:cBhvr>
                                        <p:cTn id="694" dur="469">
                                          <p:stCondLst>
                                            <p:cond delay="1875"/>
                                          </p:stCondLst>
                                        </p:cTn>
                                        <p:tgtEl>
                                          <p:spTgt spid="133"/>
                                        </p:tgtEl>
                                      </p:cBhvr>
                                    </p:animEffect>
                                    <p:anim to="" calcmode="lin" valueType="num">
                                      <p:cBhvr>
                                        <p:cTn id="695" dur="1406" fill="hold">
                                          <p:stCondLst>
                                            <p:cond delay="2344"/>
                                          </p:stCondLst>
                                        </p:cTn>
                                        <p:tgtEl>
                                          <p:spTgt spid="133"/>
                                        </p:tgtEl>
                                      </p:cBhvr>
                                    </p:anim>
                                  </p:childTnLst>
                                </p:cTn>
                              </p:par>
                              <p:par>
                                <p:cTn id="696" presetID="53" presetClass="entr" presetSubtype="16" repeatCount="2000" fill="hold" grpId="0" nodeType="withEffect">
                                  <p:stCondLst>
                                    <p:cond delay="0"/>
                                  </p:stCondLst>
                                  <p:childTnLst>
                                    <p:set>
                                      <p:cBhvr>
                                        <p:cTn id="697" dur="1" fill="hold">
                                          <p:stCondLst>
                                            <p:cond delay="1650"/>
                                          </p:stCondLst>
                                        </p:cTn>
                                        <p:tgtEl>
                                          <p:spTgt spid="134"/>
                                        </p:tgtEl>
                                        <p:attrNameLst>
                                          <p:attrName>style.visibility</p:attrName>
                                        </p:attrNameLst>
                                      </p:cBhvr>
                                      <p:to>
                                        <p:strVal val="visible"/>
                                      </p:to>
                                    </p:set>
                                    <p:anim calcmode="lin" valueType="num">
                                      <p:cBhvr>
                                        <p:cTn id="698" dur="412" fill="hold">
                                          <p:stCondLst>
                                            <p:cond delay="1650"/>
                                          </p:stCondLst>
                                        </p:cTn>
                                        <p:tgtEl>
                                          <p:spTgt spid="134"/>
                                        </p:tgtEl>
                                        <p:attrNameLst>
                                          <p:attrName>ppt_w</p:attrName>
                                        </p:attrNameLst>
                                      </p:cBhvr>
                                      <p:tavLst>
                                        <p:tav tm="0">
                                          <p:val>
                                            <p:fltVal val="0"/>
                                          </p:val>
                                        </p:tav>
                                        <p:tav tm="100000">
                                          <p:val>
                                            <p:strVal val="#ppt_w"/>
                                          </p:val>
                                        </p:tav>
                                      </p:tavLst>
                                    </p:anim>
                                    <p:anim calcmode="lin" valueType="num">
                                      <p:cBhvr>
                                        <p:cTn id="699" dur="412" fill="hold">
                                          <p:stCondLst>
                                            <p:cond delay="1650"/>
                                          </p:stCondLst>
                                        </p:cTn>
                                        <p:tgtEl>
                                          <p:spTgt spid="134"/>
                                        </p:tgtEl>
                                        <p:attrNameLst>
                                          <p:attrName>ppt_h</p:attrName>
                                        </p:attrNameLst>
                                      </p:cBhvr>
                                      <p:tavLst>
                                        <p:tav tm="0">
                                          <p:val>
                                            <p:fltVal val="0"/>
                                          </p:val>
                                        </p:tav>
                                        <p:tav tm="100000">
                                          <p:val>
                                            <p:strVal val="#ppt_h"/>
                                          </p:val>
                                        </p:tav>
                                      </p:tavLst>
                                    </p:anim>
                                    <p:animEffect transition="in" filter="fade">
                                      <p:cBhvr>
                                        <p:cTn id="700" dur="412">
                                          <p:stCondLst>
                                            <p:cond delay="1650"/>
                                          </p:stCondLst>
                                        </p:cTn>
                                        <p:tgtEl>
                                          <p:spTgt spid="134"/>
                                        </p:tgtEl>
                                      </p:cBhvr>
                                    </p:animEffect>
                                    <p:anim to="" calcmode="lin" valueType="num">
                                      <p:cBhvr>
                                        <p:cTn id="701" dur="1237" fill="hold">
                                          <p:stCondLst>
                                            <p:cond delay="2062"/>
                                          </p:stCondLst>
                                        </p:cTn>
                                        <p:tgtEl>
                                          <p:spTgt spid="134"/>
                                        </p:tgtEl>
                                      </p:cBhvr>
                                    </p:anim>
                                  </p:childTnLst>
                                </p:cTn>
                              </p:par>
                              <p:par>
                                <p:cTn id="702" presetID="10" presetClass="entr" presetSubtype="0" repeatCount="indefinite" fill="hold" grpId="0" nodeType="withEffect">
                                  <p:stCondLst>
                                    <p:cond delay="0"/>
                                  </p:stCondLst>
                                  <p:childTnLst>
                                    <p:set>
                                      <p:cBhvr>
                                        <p:cTn id="703" dur="1" fill="hold">
                                          <p:stCondLst>
                                            <p:cond delay="0"/>
                                          </p:stCondLst>
                                        </p:cTn>
                                        <p:tgtEl>
                                          <p:spTgt spid="135"/>
                                        </p:tgtEl>
                                        <p:attrNameLst>
                                          <p:attrName>style.visibility</p:attrName>
                                        </p:attrNameLst>
                                      </p:cBhvr>
                                      <p:to>
                                        <p:strVal val="visible"/>
                                      </p:to>
                                    </p:set>
                                    <p:animEffect transition="out" filter="fade">
                                      <p:cBhvr additive="base">
                                        <p:cTn id="704" dur="419" fill="hold">
                                          <p:stCondLst>
                                            <p:cond delay="2934"/>
                                          </p:stCondLst>
                                        </p:cTn>
                                        <p:tgtEl>
                                          <p:spTgt spid="135"/>
                                        </p:tgtEl>
                                      </p:cBhvr>
                                    </p:animEffect>
                                    <p:animEffect transition="in" filter="fade">
                                      <p:cBhvr additive="base">
                                        <p:cTn id="705" dur="419" fill="hold">
                                          <p:stCondLst>
                                            <p:cond delay="0"/>
                                          </p:stCondLst>
                                        </p:cTn>
                                        <p:tgtEl>
                                          <p:spTgt spid="135"/>
                                        </p:tgtEl>
                                      </p:cBhvr>
                                    </p:animEffect>
                                    <p:set>
                                      <p:cBhvr additive="base">
                                        <p:cTn id="706" dur="1" fill="hold">
                                          <p:stCondLst>
                                            <p:cond delay="3351"/>
                                          </p:stCondLst>
                                        </p:cTn>
                                        <p:tgtEl>
                                          <p:spTgt spid="135"/>
                                        </p:tgtEl>
                                        <p:attrNameLst>
                                          <p:attrName>style.visibility</p:attrName>
                                        </p:attrNameLst>
                                      </p:cBhvr>
                                      <p:to>
                                        <p:strVal val="hidden"/>
                                      </p:to>
                                    </p:set>
                                    <p:set>
                                      <p:cBhvr additive="base">
                                        <p:cTn id="707" dur="3856" fill="hold">
                                          <p:stCondLst>
                                            <p:cond delay="0"/>
                                          </p:stCondLst>
                                        </p:cTn>
                                        <p:tgtEl>
                                          <p:spTgt spid="135"/>
                                        </p:tgtEl>
                                      </p:cBhvr>
                                      <p:to>
                                        <p:strVal val=""/>
                                      </p:to>
                                    </p:set>
                                  </p:childTnLst>
                                </p:cTn>
                              </p:par>
                              <p:par>
                                <p:cTn id="708" presetID="0" presetClass="path" presetSubtype="0" repeatCount="indefinite" fill="hold" grpId="1" nodeType="withEffect">
                                  <p:stCondLst>
                                    <p:cond delay="0"/>
                                  </p:stCondLst>
                                  <p:childTnLst>
                                    <p:animMotion origin="layout" path="M 0.00013 4.44444E-6 C 0.00157 -0.15487 -0.16419 -0.17778 -0.12565 -0.34954 " pathEditMode="relative" rAng="0" ptsTypes="AA">
                                      <p:cBhvr>
                                        <p:cTn id="709" dur="2662" fill="hold"/>
                                        <p:tgtEl>
                                          <p:spTgt spid="135"/>
                                        </p:tgtEl>
                                        <p:attrNameLst>
                                          <p:attrName>ppt_x</p:attrName>
                                          <p:attrName>ppt_y</p:attrName>
                                        </p:attrNameLst>
                                      </p:cBhvr>
                                      <p:rCtr x="-6576" y="-17477"/>
                                    </p:animMotion>
                                  </p:childTnLst>
                                </p:cTn>
                              </p:par>
                              <p:par>
                                <p:cTn id="710" presetID="10" presetClass="entr" presetSubtype="0" repeatCount="indefinite" fill="hold" grpId="0" nodeType="withEffect">
                                  <p:stCondLst>
                                    <p:cond delay="0"/>
                                  </p:stCondLst>
                                  <p:childTnLst>
                                    <p:set>
                                      <p:cBhvr>
                                        <p:cTn id="711" dur="1" fill="hold">
                                          <p:stCondLst>
                                            <p:cond delay="0"/>
                                          </p:stCondLst>
                                        </p:cTn>
                                        <p:tgtEl>
                                          <p:spTgt spid="136"/>
                                        </p:tgtEl>
                                        <p:attrNameLst>
                                          <p:attrName>style.visibility</p:attrName>
                                        </p:attrNameLst>
                                      </p:cBhvr>
                                      <p:to>
                                        <p:strVal val="visible"/>
                                      </p:to>
                                    </p:set>
                                    <p:animEffect transition="out" filter="fade">
                                      <p:cBhvr additive="base">
                                        <p:cTn id="712" dur="419" fill="hold">
                                          <p:stCondLst>
                                            <p:cond delay="2934"/>
                                          </p:stCondLst>
                                        </p:cTn>
                                        <p:tgtEl>
                                          <p:spTgt spid="136"/>
                                        </p:tgtEl>
                                      </p:cBhvr>
                                    </p:animEffect>
                                    <p:animEffect transition="in" filter="fade">
                                      <p:cBhvr additive="base">
                                        <p:cTn id="713" dur="419" fill="hold">
                                          <p:stCondLst>
                                            <p:cond delay="0"/>
                                          </p:stCondLst>
                                        </p:cTn>
                                        <p:tgtEl>
                                          <p:spTgt spid="136"/>
                                        </p:tgtEl>
                                      </p:cBhvr>
                                    </p:animEffect>
                                    <p:set>
                                      <p:cBhvr additive="base">
                                        <p:cTn id="714" dur="1" fill="hold">
                                          <p:stCondLst>
                                            <p:cond delay="3351"/>
                                          </p:stCondLst>
                                        </p:cTn>
                                        <p:tgtEl>
                                          <p:spTgt spid="136"/>
                                        </p:tgtEl>
                                        <p:attrNameLst>
                                          <p:attrName>style.visibility</p:attrName>
                                        </p:attrNameLst>
                                      </p:cBhvr>
                                      <p:to>
                                        <p:strVal val="hidden"/>
                                      </p:to>
                                    </p:set>
                                    <p:set>
                                      <p:cBhvr additive="base">
                                        <p:cTn id="715" dur="3856" fill="hold">
                                          <p:stCondLst>
                                            <p:cond delay="0"/>
                                          </p:stCondLst>
                                        </p:cTn>
                                        <p:tgtEl>
                                          <p:spTgt spid="136"/>
                                        </p:tgtEl>
                                      </p:cBhvr>
                                      <p:to>
                                        <p:strVal val=""/>
                                      </p:to>
                                    </p:set>
                                  </p:childTnLst>
                                </p:cTn>
                              </p:par>
                              <p:par>
                                <p:cTn id="716" presetID="0" presetClass="path" presetSubtype="0" repeatCount="indefinite" fill="hold" grpId="1" nodeType="withEffect">
                                  <p:stCondLst>
                                    <p:cond delay="0"/>
                                  </p:stCondLst>
                                  <p:childTnLst>
                                    <p:animMotion origin="layout" path="M 1.04167E-6 -4.44444E-6 C 0.0013 -0.15486 -0.16406 -0.17777 -0.12565 -0.34953 " pathEditMode="relative" rAng="0" ptsTypes="AA">
                                      <p:cBhvr>
                                        <p:cTn id="717" dur="2662" fill="hold"/>
                                        <p:tgtEl>
                                          <p:spTgt spid="136"/>
                                        </p:tgtEl>
                                        <p:attrNameLst>
                                          <p:attrName>ppt_x</p:attrName>
                                          <p:attrName>ppt_y</p:attrName>
                                        </p:attrNameLst>
                                      </p:cBhvr>
                                      <p:rCtr x="-6562" y="-17477"/>
                                    </p:animMotion>
                                  </p:childTnLst>
                                </p:cTn>
                              </p:par>
                              <p:par>
                                <p:cTn id="718" presetID="10" presetClass="entr" presetSubtype="0" repeatCount="indefinite" fill="hold" grpId="0" nodeType="withEffect">
                                  <p:stCondLst>
                                    <p:cond delay="0"/>
                                  </p:stCondLst>
                                  <p:childTnLst>
                                    <p:set>
                                      <p:cBhvr>
                                        <p:cTn id="719" dur="1" fill="hold">
                                          <p:stCondLst>
                                            <p:cond delay="0"/>
                                          </p:stCondLst>
                                        </p:cTn>
                                        <p:tgtEl>
                                          <p:spTgt spid="137"/>
                                        </p:tgtEl>
                                        <p:attrNameLst>
                                          <p:attrName>style.visibility</p:attrName>
                                        </p:attrNameLst>
                                      </p:cBhvr>
                                      <p:to>
                                        <p:strVal val="visible"/>
                                      </p:to>
                                    </p:set>
                                    <p:animEffect transition="out" filter="fade">
                                      <p:cBhvr additive="base">
                                        <p:cTn id="720" dur="250" fill="hold">
                                          <p:stCondLst>
                                            <p:cond delay="1750"/>
                                          </p:stCondLst>
                                        </p:cTn>
                                        <p:tgtEl>
                                          <p:spTgt spid="137"/>
                                        </p:tgtEl>
                                      </p:cBhvr>
                                    </p:animEffect>
                                    <p:animEffect transition="in" filter="fade">
                                      <p:cBhvr additive="base">
                                        <p:cTn id="721" dur="250" fill="hold">
                                          <p:stCondLst>
                                            <p:cond delay="0"/>
                                          </p:stCondLst>
                                        </p:cTn>
                                        <p:tgtEl>
                                          <p:spTgt spid="137"/>
                                        </p:tgtEl>
                                      </p:cBhvr>
                                    </p:animEffect>
                                    <p:set>
                                      <p:cBhvr additive="base">
                                        <p:cTn id="722" dur="1" fill="hold">
                                          <p:stCondLst>
                                            <p:cond delay="1999"/>
                                          </p:stCondLst>
                                        </p:cTn>
                                        <p:tgtEl>
                                          <p:spTgt spid="137"/>
                                        </p:tgtEl>
                                        <p:attrNameLst>
                                          <p:attrName>style.visibility</p:attrName>
                                        </p:attrNameLst>
                                      </p:cBhvr>
                                      <p:to>
                                        <p:strVal val="hidden"/>
                                      </p:to>
                                    </p:set>
                                    <p:set>
                                      <p:cBhvr additive="base">
                                        <p:cTn id="723" dur="2300" fill="hold">
                                          <p:stCondLst>
                                            <p:cond delay="0"/>
                                          </p:stCondLst>
                                        </p:cTn>
                                        <p:tgtEl>
                                          <p:spTgt spid="137"/>
                                        </p:tgtEl>
                                      </p:cBhvr>
                                      <p:to>
                                        <p:strVal val=""/>
                                      </p:to>
                                    </p:set>
                                  </p:childTnLst>
                                </p:cTn>
                              </p:par>
                              <p:par>
                                <p:cTn id="724" presetID="0" presetClass="path" presetSubtype="0" repeatCount="indefinite" fill="hold" grpId="1" nodeType="withEffect">
                                  <p:stCondLst>
                                    <p:cond delay="0"/>
                                  </p:stCondLst>
                                  <p:childTnLst>
                                    <p:animMotion origin="layout" path="M 3.125E-6 -4.44444E-6 C 0.10703 -0.07314 0.10599 -0.1625 0.13359 -0.2912 " pathEditMode="relative" rAng="0" ptsTypes="AA">
                                      <p:cBhvr>
                                        <p:cTn id="725" dur="2300" fill="hold"/>
                                        <p:tgtEl>
                                          <p:spTgt spid="137"/>
                                        </p:tgtEl>
                                        <p:attrNameLst>
                                          <p:attrName>ppt_x</p:attrName>
                                          <p:attrName>ppt_y</p:attrName>
                                        </p:attrNameLst>
                                      </p:cBhvr>
                                      <p:rCtr x="6680" y="-14560"/>
                                    </p:animMotion>
                                  </p:childTnLst>
                                </p:cTn>
                              </p:par>
                              <p:par>
                                <p:cTn id="726" presetID="10" presetClass="entr" presetSubtype="0" repeatCount="indefinite" fill="hold" grpId="0" nodeType="withEffect">
                                  <p:stCondLst>
                                    <p:cond delay="0"/>
                                  </p:stCondLst>
                                  <p:childTnLst>
                                    <p:set>
                                      <p:cBhvr>
                                        <p:cTn id="727" dur="1" fill="hold">
                                          <p:stCondLst>
                                            <p:cond delay="0"/>
                                          </p:stCondLst>
                                        </p:cTn>
                                        <p:tgtEl>
                                          <p:spTgt spid="138"/>
                                        </p:tgtEl>
                                        <p:attrNameLst>
                                          <p:attrName>style.visibility</p:attrName>
                                        </p:attrNameLst>
                                      </p:cBhvr>
                                      <p:to>
                                        <p:strVal val="visible"/>
                                      </p:to>
                                    </p:set>
                                    <p:animEffect transition="out" filter="fade">
                                      <p:cBhvr additive="base">
                                        <p:cTn id="728" dur="250" fill="hold">
                                          <p:stCondLst>
                                            <p:cond delay="1750"/>
                                          </p:stCondLst>
                                        </p:cTn>
                                        <p:tgtEl>
                                          <p:spTgt spid="138"/>
                                        </p:tgtEl>
                                      </p:cBhvr>
                                    </p:animEffect>
                                    <p:animEffect transition="in" filter="fade">
                                      <p:cBhvr additive="base">
                                        <p:cTn id="729" dur="250" fill="hold">
                                          <p:stCondLst>
                                            <p:cond delay="0"/>
                                          </p:stCondLst>
                                        </p:cTn>
                                        <p:tgtEl>
                                          <p:spTgt spid="138"/>
                                        </p:tgtEl>
                                      </p:cBhvr>
                                    </p:animEffect>
                                    <p:set>
                                      <p:cBhvr additive="base">
                                        <p:cTn id="730" dur="1" fill="hold">
                                          <p:stCondLst>
                                            <p:cond delay="1999"/>
                                          </p:stCondLst>
                                        </p:cTn>
                                        <p:tgtEl>
                                          <p:spTgt spid="138"/>
                                        </p:tgtEl>
                                        <p:attrNameLst>
                                          <p:attrName>style.visibility</p:attrName>
                                        </p:attrNameLst>
                                      </p:cBhvr>
                                      <p:to>
                                        <p:strVal val="hidden"/>
                                      </p:to>
                                    </p:set>
                                    <p:set>
                                      <p:cBhvr additive="base">
                                        <p:cTn id="731" dur="2300" fill="hold">
                                          <p:stCondLst>
                                            <p:cond delay="0"/>
                                          </p:stCondLst>
                                        </p:cTn>
                                        <p:tgtEl>
                                          <p:spTgt spid="138"/>
                                        </p:tgtEl>
                                      </p:cBhvr>
                                      <p:to>
                                        <p:strVal val=""/>
                                      </p:to>
                                    </p:set>
                                  </p:childTnLst>
                                </p:cTn>
                              </p:par>
                              <p:par>
                                <p:cTn id="732" presetID="0" presetClass="path" presetSubtype="0" repeatCount="indefinite" fill="hold" grpId="1" nodeType="withEffect">
                                  <p:stCondLst>
                                    <p:cond delay="0"/>
                                  </p:stCondLst>
                                  <p:childTnLst>
                                    <p:animMotion origin="layout" path="M 0.00026 -3.7037E-6 C 0.00169 -0.11574 -0.11797 -0.13287 -0.09011 -0.26157 " pathEditMode="relative" rAng="0" ptsTypes="AA">
                                      <p:cBhvr>
                                        <p:cTn id="733" dur="2300" fill="hold"/>
                                        <p:tgtEl>
                                          <p:spTgt spid="138"/>
                                        </p:tgtEl>
                                        <p:attrNameLst>
                                          <p:attrName>ppt_x</p:attrName>
                                          <p:attrName>ppt_y</p:attrName>
                                        </p:attrNameLst>
                                      </p:cBhvr>
                                      <p:rCtr x="-4727" y="-13079"/>
                                    </p:animMotion>
                                  </p:childTnLst>
                                </p:cTn>
                              </p:par>
                              <p:par>
                                <p:cTn id="734" presetID="10" presetClass="entr" presetSubtype="0" repeatCount="indefinite" fill="hold" grpId="0" nodeType="withEffect">
                                  <p:stCondLst>
                                    <p:cond delay="0"/>
                                  </p:stCondLst>
                                  <p:childTnLst>
                                    <p:set>
                                      <p:cBhvr>
                                        <p:cTn id="735" dur="1" fill="hold">
                                          <p:stCondLst>
                                            <p:cond delay="0"/>
                                          </p:stCondLst>
                                        </p:cTn>
                                        <p:tgtEl>
                                          <p:spTgt spid="139"/>
                                        </p:tgtEl>
                                        <p:attrNameLst>
                                          <p:attrName>style.visibility</p:attrName>
                                        </p:attrNameLst>
                                      </p:cBhvr>
                                      <p:to>
                                        <p:strVal val="visible"/>
                                      </p:to>
                                    </p:set>
                                    <p:animEffect transition="out" filter="fade">
                                      <p:cBhvr additive="base">
                                        <p:cTn id="736" dur="289" fill="hold">
                                          <p:stCondLst>
                                            <p:cond delay="2024"/>
                                          </p:stCondLst>
                                        </p:cTn>
                                        <p:tgtEl>
                                          <p:spTgt spid="139"/>
                                        </p:tgtEl>
                                      </p:cBhvr>
                                    </p:animEffect>
                                    <p:animEffect transition="in" filter="fade">
                                      <p:cBhvr additive="base">
                                        <p:cTn id="737" dur="289" fill="hold">
                                          <p:stCondLst>
                                            <p:cond delay="0"/>
                                          </p:stCondLst>
                                        </p:cTn>
                                        <p:tgtEl>
                                          <p:spTgt spid="139"/>
                                        </p:tgtEl>
                                      </p:cBhvr>
                                    </p:animEffect>
                                    <p:set>
                                      <p:cBhvr additive="base">
                                        <p:cTn id="738" dur="1" fill="hold">
                                          <p:stCondLst>
                                            <p:cond delay="2311"/>
                                          </p:stCondLst>
                                        </p:cTn>
                                        <p:tgtEl>
                                          <p:spTgt spid="139"/>
                                        </p:tgtEl>
                                        <p:attrNameLst>
                                          <p:attrName>style.visibility</p:attrName>
                                        </p:attrNameLst>
                                      </p:cBhvr>
                                      <p:to>
                                        <p:strVal val="hidden"/>
                                      </p:to>
                                    </p:set>
                                    <p:set>
                                      <p:cBhvr additive="base">
                                        <p:cTn id="739" dur="2659" fill="hold">
                                          <p:stCondLst>
                                            <p:cond delay="0"/>
                                          </p:stCondLst>
                                        </p:cTn>
                                        <p:tgtEl>
                                          <p:spTgt spid="139"/>
                                        </p:tgtEl>
                                      </p:cBhvr>
                                      <p:to>
                                        <p:strVal val=""/>
                                      </p:to>
                                    </p:set>
                                  </p:childTnLst>
                                </p:cTn>
                              </p:par>
                              <p:par>
                                <p:cTn id="740" presetID="0" presetClass="path" presetSubtype="0" repeatCount="indefinite" fill="hold" grpId="1" nodeType="withEffect">
                                  <p:stCondLst>
                                    <p:cond delay="0"/>
                                  </p:stCondLst>
                                  <p:childTnLst>
                                    <p:animMotion origin="layout" path="M 4.79167E-6 -2.22222E-6 C -0.04024 -0.14421 0.01731 -0.1956 -0.003 -0.34421 " pathEditMode="relative" rAng="0" ptsTypes="AA">
                                      <p:cBhvr>
                                        <p:cTn id="741" dur="2191" fill="hold"/>
                                        <p:tgtEl>
                                          <p:spTgt spid="139"/>
                                        </p:tgtEl>
                                        <p:attrNameLst>
                                          <p:attrName>ppt_x</p:attrName>
                                          <p:attrName>ppt_y</p:attrName>
                                        </p:attrNameLst>
                                      </p:cBhvr>
                                      <p:rCtr x="-664" y="-17222"/>
                                    </p:animMotion>
                                  </p:childTnLst>
                                </p:cTn>
                              </p:par>
                              <p:par>
                                <p:cTn id="742" presetID="10" presetClass="entr" presetSubtype="0" repeatCount="indefinite" fill="hold" grpId="0" nodeType="withEffect">
                                  <p:stCondLst>
                                    <p:cond delay="0"/>
                                  </p:stCondLst>
                                  <p:childTnLst>
                                    <p:set>
                                      <p:cBhvr>
                                        <p:cTn id="743" dur="1" fill="hold">
                                          <p:stCondLst>
                                            <p:cond delay="0"/>
                                          </p:stCondLst>
                                        </p:cTn>
                                        <p:tgtEl>
                                          <p:spTgt spid="140"/>
                                        </p:tgtEl>
                                        <p:attrNameLst>
                                          <p:attrName>style.visibility</p:attrName>
                                        </p:attrNameLst>
                                      </p:cBhvr>
                                      <p:to>
                                        <p:strVal val="visible"/>
                                      </p:to>
                                    </p:set>
                                    <p:animEffect transition="out" filter="fade">
                                      <p:cBhvr additive="base">
                                        <p:cTn id="744" dur="389" fill="hold">
                                          <p:stCondLst>
                                            <p:cond delay="2724"/>
                                          </p:stCondLst>
                                        </p:cTn>
                                        <p:tgtEl>
                                          <p:spTgt spid="140"/>
                                        </p:tgtEl>
                                      </p:cBhvr>
                                    </p:animEffect>
                                    <p:animEffect transition="in" filter="fade">
                                      <p:cBhvr additive="base">
                                        <p:cTn id="745" dur="389" fill="hold">
                                          <p:stCondLst>
                                            <p:cond delay="0"/>
                                          </p:stCondLst>
                                        </p:cTn>
                                        <p:tgtEl>
                                          <p:spTgt spid="140"/>
                                        </p:tgtEl>
                                      </p:cBhvr>
                                    </p:animEffect>
                                    <p:set>
                                      <p:cBhvr additive="base">
                                        <p:cTn id="746" dur="1" fill="hold">
                                          <p:stCondLst>
                                            <p:cond delay="3112"/>
                                          </p:stCondLst>
                                        </p:cTn>
                                        <p:tgtEl>
                                          <p:spTgt spid="140"/>
                                        </p:tgtEl>
                                        <p:attrNameLst>
                                          <p:attrName>style.visibility</p:attrName>
                                        </p:attrNameLst>
                                      </p:cBhvr>
                                      <p:to>
                                        <p:strVal val="hidden"/>
                                      </p:to>
                                    </p:set>
                                    <p:set>
                                      <p:cBhvr additive="base">
                                        <p:cTn id="747" dur="3580" fill="hold">
                                          <p:stCondLst>
                                            <p:cond delay="0"/>
                                          </p:stCondLst>
                                        </p:cTn>
                                        <p:tgtEl>
                                          <p:spTgt spid="140"/>
                                        </p:tgtEl>
                                      </p:cBhvr>
                                      <p:to>
                                        <p:strVal val=""/>
                                      </p:to>
                                    </p:set>
                                  </p:childTnLst>
                                </p:cTn>
                              </p:par>
                              <p:par>
                                <p:cTn id="748" presetID="0" presetClass="path" presetSubtype="0" repeatCount="indefinite" fill="hold" grpId="1" nodeType="withEffect">
                                  <p:stCondLst>
                                    <p:cond delay="0"/>
                                  </p:stCondLst>
                                  <p:childTnLst>
                                    <p:animMotion origin="layout" path="M 6.25E-7 -1.48148E-6 C 0.00286 -0.24884 0.12018 -0.15833 0.10443 -0.32222 " pathEditMode="relative" rAng="0" ptsTypes="AA">
                                      <p:cBhvr>
                                        <p:cTn id="749" dur="2595" fill="hold"/>
                                        <p:tgtEl>
                                          <p:spTgt spid="140"/>
                                        </p:tgtEl>
                                        <p:attrNameLst>
                                          <p:attrName>ppt_x</p:attrName>
                                          <p:attrName>ppt_y</p:attrName>
                                        </p:attrNameLst>
                                      </p:cBhvr>
                                      <p:rCtr x="5286" y="-16111"/>
                                    </p:animMotion>
                                  </p:childTnLst>
                                </p:cTn>
                              </p:par>
                              <p:par>
                                <p:cTn id="750" presetID="10" presetClass="entr" presetSubtype="0" repeatCount="indefinite" fill="hold" grpId="0" nodeType="withEffect">
                                  <p:stCondLst>
                                    <p:cond delay="0"/>
                                  </p:stCondLst>
                                  <p:childTnLst>
                                    <p:set>
                                      <p:cBhvr>
                                        <p:cTn id="751" dur="1" fill="hold">
                                          <p:stCondLst>
                                            <p:cond delay="0"/>
                                          </p:stCondLst>
                                        </p:cTn>
                                        <p:tgtEl>
                                          <p:spTgt spid="141"/>
                                        </p:tgtEl>
                                        <p:attrNameLst>
                                          <p:attrName>style.visibility</p:attrName>
                                        </p:attrNameLst>
                                      </p:cBhvr>
                                      <p:to>
                                        <p:strVal val="visible"/>
                                      </p:to>
                                    </p:set>
                                    <p:animEffect transition="out" filter="fade">
                                      <p:cBhvr additive="base">
                                        <p:cTn id="752" dur="227" fill="hold">
                                          <p:stCondLst>
                                            <p:cond delay="1590"/>
                                          </p:stCondLst>
                                        </p:cTn>
                                        <p:tgtEl>
                                          <p:spTgt spid="141"/>
                                        </p:tgtEl>
                                      </p:cBhvr>
                                    </p:animEffect>
                                    <p:animEffect transition="in" filter="fade">
                                      <p:cBhvr additive="base">
                                        <p:cTn id="753" dur="227" fill="hold">
                                          <p:stCondLst>
                                            <p:cond delay="0"/>
                                          </p:stCondLst>
                                        </p:cTn>
                                        <p:tgtEl>
                                          <p:spTgt spid="141"/>
                                        </p:tgtEl>
                                      </p:cBhvr>
                                    </p:animEffect>
                                    <p:set>
                                      <p:cBhvr additive="base">
                                        <p:cTn id="754" dur="1" fill="hold">
                                          <p:stCondLst>
                                            <p:cond delay="1816"/>
                                          </p:stCondLst>
                                        </p:cTn>
                                        <p:tgtEl>
                                          <p:spTgt spid="141"/>
                                        </p:tgtEl>
                                        <p:attrNameLst>
                                          <p:attrName>style.visibility</p:attrName>
                                        </p:attrNameLst>
                                      </p:cBhvr>
                                      <p:to>
                                        <p:strVal val="hidden"/>
                                      </p:to>
                                    </p:set>
                                    <p:set>
                                      <p:cBhvr additive="base">
                                        <p:cTn id="755" dur="2090" fill="hold">
                                          <p:stCondLst>
                                            <p:cond delay="0"/>
                                          </p:stCondLst>
                                        </p:cTn>
                                        <p:tgtEl>
                                          <p:spTgt spid="141"/>
                                        </p:tgtEl>
                                      </p:cBhvr>
                                      <p:to>
                                        <p:strVal val=""/>
                                      </p:to>
                                    </p:set>
                                  </p:childTnLst>
                                </p:cTn>
                              </p:par>
                              <p:par>
                                <p:cTn id="756" presetID="0" presetClass="path" presetSubtype="0" repeatCount="indefinite" fill="hold" grpId="1" nodeType="withEffect">
                                  <p:stCondLst>
                                    <p:cond delay="0"/>
                                  </p:stCondLst>
                                  <p:childTnLst>
                                    <p:animMotion origin="layout" path="M -0.00013 1.85185E-6 C 0.10482 -0.20695 0.17995 -0.01921 0.24831 -0.2419 " pathEditMode="relative" rAng="0" ptsTypes="AA">
                                      <p:cBhvr>
                                        <p:cTn id="757" dur="2965" fill="hold"/>
                                        <p:tgtEl>
                                          <p:spTgt spid="141"/>
                                        </p:tgtEl>
                                        <p:attrNameLst>
                                          <p:attrName>ppt_x</p:attrName>
                                          <p:attrName>ppt_y</p:attrName>
                                        </p:attrNameLst>
                                      </p:cBhvr>
                                      <p:rCtr x="12422" y="-12106"/>
                                    </p:animMotion>
                                  </p:childTnLst>
                                </p:cTn>
                              </p:par>
                              <p:par>
                                <p:cTn id="758" presetID="6" presetClass="emph" presetSubtype="0" repeatCount="indefinite" decel="100000" autoRev="1" fill="hold" grpId="0" nodeType="withEffect">
                                  <p:stCondLst>
                                    <p:cond delay="0"/>
                                  </p:stCondLst>
                                  <p:childTnLst>
                                    <p:animScale>
                                      <p:cBhvr>
                                        <p:cTn id="759" dur="1250" fill="hold"/>
                                        <p:tgtEl>
                                          <p:spTgt spid="142"/>
                                        </p:tgtEl>
                                      </p:cBhvr>
                                      <p:by x="150000" y="150000"/>
                                    </p:animScale>
                                  </p:childTnLst>
                                </p:cTn>
                              </p:par>
                              <p:par>
                                <p:cTn id="760" presetID="35" presetClass="path" presetSubtype="0" fill="hold" grpId="1" nodeType="withEffect">
                                  <p:stCondLst>
                                    <p:cond delay="0"/>
                                  </p:stCondLst>
                                  <p:childTnLst>
                                    <p:animMotion origin="layout" path="M 0 -1.48148E-6 L 0.19596 -1.48148E-6 " pathEditMode="relative" rAng="0" ptsTypes="AA">
                                      <p:cBhvr>
                                        <p:cTn id="761" dur="7000" fill="hold"/>
                                        <p:tgtEl>
                                          <p:spTgt spid="142"/>
                                        </p:tgtEl>
                                        <p:attrNameLst>
                                          <p:attrName>ppt_x</p:attrName>
                                          <p:attrName>ppt_y</p:attrName>
                                        </p:attrNameLst>
                                      </p:cBhvr>
                                      <p:rCtr x="9792" y="0"/>
                                    </p:animMotion>
                                  </p:childTnLst>
                                </p:cTn>
                              </p:par>
                              <p:par>
                                <p:cTn id="762" presetID="10" presetClass="entr" presetSubtype="0" repeatCount="indefinite" fill="hold" grpId="0" nodeType="withEffect">
                                  <p:stCondLst>
                                    <p:cond delay="0"/>
                                  </p:stCondLst>
                                  <p:childTnLst>
                                    <p:set>
                                      <p:cBhvr>
                                        <p:cTn id="763" dur="1" fill="hold">
                                          <p:stCondLst>
                                            <p:cond delay="0"/>
                                          </p:stCondLst>
                                        </p:cTn>
                                        <p:tgtEl>
                                          <p:spTgt spid="119"/>
                                        </p:tgtEl>
                                        <p:attrNameLst>
                                          <p:attrName>style.visibility</p:attrName>
                                        </p:attrNameLst>
                                      </p:cBhvr>
                                      <p:to>
                                        <p:strVal val="visible"/>
                                      </p:to>
                                    </p:set>
                                    <p:animEffect transition="out" filter="fade">
                                      <p:cBhvr additive="base">
                                        <p:cTn id="764" dur="316" fill="hold">
                                          <p:stCondLst>
                                            <p:cond delay="2213"/>
                                          </p:stCondLst>
                                        </p:cTn>
                                        <p:tgtEl>
                                          <p:spTgt spid="119"/>
                                        </p:tgtEl>
                                      </p:cBhvr>
                                    </p:animEffect>
                                    <p:animEffect transition="in" filter="fade">
                                      <p:cBhvr additive="base">
                                        <p:cTn id="765" dur="316" fill="hold">
                                          <p:stCondLst>
                                            <p:cond delay="0"/>
                                          </p:stCondLst>
                                        </p:cTn>
                                        <p:tgtEl>
                                          <p:spTgt spid="119"/>
                                        </p:tgtEl>
                                      </p:cBhvr>
                                    </p:animEffect>
                                    <p:set>
                                      <p:cBhvr additive="base">
                                        <p:cTn id="766" dur="1" fill="hold">
                                          <p:stCondLst>
                                            <p:cond delay="2528"/>
                                          </p:stCondLst>
                                        </p:cTn>
                                        <p:tgtEl>
                                          <p:spTgt spid="119"/>
                                        </p:tgtEl>
                                        <p:attrNameLst>
                                          <p:attrName>style.visibility</p:attrName>
                                        </p:attrNameLst>
                                      </p:cBhvr>
                                      <p:to>
                                        <p:strVal val="hidden"/>
                                      </p:to>
                                    </p:set>
                                    <p:set>
                                      <p:cBhvr additive="base">
                                        <p:cTn id="767" dur="2908" fill="hold">
                                          <p:stCondLst>
                                            <p:cond delay="0"/>
                                          </p:stCondLst>
                                        </p:cTn>
                                        <p:tgtEl>
                                          <p:spTgt spid="119"/>
                                        </p:tgtEl>
                                      </p:cBhvr>
                                      <p:to>
                                        <p:strVal val=""/>
                                      </p:to>
                                    </p:set>
                                  </p:childTnLst>
                                </p:cTn>
                              </p:par>
                              <p:par>
                                <p:cTn id="768" presetID="0" presetClass="path" presetSubtype="0" repeatCount="indefinite" fill="hold" grpId="1" nodeType="withEffect">
                                  <p:stCondLst>
                                    <p:cond delay="0"/>
                                  </p:stCondLst>
                                  <p:childTnLst>
                                    <p:animMotion origin="layout" path="M 1.66667E-6 1.85185E-6 C 0.07122 -0.04398 0.06237 -0.16273 0.0901 -0.27847 " pathEditMode="relative" rAng="0" ptsTypes="AA">
                                      <p:cBhvr>
                                        <p:cTn id="769" dur="2714" spd="-100000" fill="hold"/>
                                        <p:tgtEl>
                                          <p:spTgt spid="119"/>
                                        </p:tgtEl>
                                        <p:attrNameLst>
                                          <p:attrName>ppt_x</p:attrName>
                                          <p:attrName>ppt_y</p:attrName>
                                        </p:attrNameLst>
                                      </p:cBhvr>
                                      <p:rCtr x="4505" y="-13935"/>
                                    </p:animMotion>
                                  </p:childTnLst>
                                </p:cTn>
                              </p:par>
                              <p:par>
                                <p:cTn id="770" presetID="10" presetClass="entr" presetSubtype="0" repeatCount="indefinite" fill="hold" grpId="0" nodeType="withEffect">
                                  <p:stCondLst>
                                    <p:cond delay="0"/>
                                  </p:stCondLst>
                                  <p:childTnLst>
                                    <p:set>
                                      <p:cBhvr>
                                        <p:cTn id="771" dur="1" fill="hold">
                                          <p:stCondLst>
                                            <p:cond delay="0"/>
                                          </p:stCondLst>
                                        </p:cTn>
                                        <p:tgtEl>
                                          <p:spTgt spid="148"/>
                                        </p:tgtEl>
                                        <p:attrNameLst>
                                          <p:attrName>style.visibility</p:attrName>
                                        </p:attrNameLst>
                                      </p:cBhvr>
                                      <p:to>
                                        <p:strVal val="visible"/>
                                      </p:to>
                                    </p:set>
                                    <p:animEffect transition="out" filter="fade">
                                      <p:cBhvr additive="base">
                                        <p:cTn id="772" dur="250" fill="hold">
                                          <p:stCondLst>
                                            <p:cond delay="1750"/>
                                          </p:stCondLst>
                                        </p:cTn>
                                        <p:tgtEl>
                                          <p:spTgt spid="148"/>
                                        </p:tgtEl>
                                      </p:cBhvr>
                                    </p:animEffect>
                                    <p:animEffect transition="in" filter="fade">
                                      <p:cBhvr additive="base">
                                        <p:cTn id="773" dur="250" fill="hold">
                                          <p:stCondLst>
                                            <p:cond delay="0"/>
                                          </p:stCondLst>
                                        </p:cTn>
                                        <p:tgtEl>
                                          <p:spTgt spid="148"/>
                                        </p:tgtEl>
                                      </p:cBhvr>
                                    </p:animEffect>
                                    <p:set>
                                      <p:cBhvr additive="base">
                                        <p:cTn id="774" dur="1" fill="hold">
                                          <p:stCondLst>
                                            <p:cond delay="1999"/>
                                          </p:stCondLst>
                                        </p:cTn>
                                        <p:tgtEl>
                                          <p:spTgt spid="148"/>
                                        </p:tgtEl>
                                        <p:attrNameLst>
                                          <p:attrName>style.visibility</p:attrName>
                                        </p:attrNameLst>
                                      </p:cBhvr>
                                      <p:to>
                                        <p:strVal val="hidden"/>
                                      </p:to>
                                    </p:set>
                                    <p:set>
                                      <p:cBhvr additive="base">
                                        <p:cTn id="775" dur="2300" fill="hold">
                                          <p:stCondLst>
                                            <p:cond delay="0"/>
                                          </p:stCondLst>
                                        </p:cTn>
                                        <p:tgtEl>
                                          <p:spTgt spid="148"/>
                                        </p:tgtEl>
                                      </p:cBhvr>
                                      <p:to>
                                        <p:strVal val=""/>
                                      </p:to>
                                    </p:set>
                                  </p:childTnLst>
                                </p:cTn>
                              </p:par>
                              <p:par>
                                <p:cTn id="776" presetID="0" presetClass="path" presetSubtype="0" repeatCount="indefinite" fill="hold" grpId="1" nodeType="withEffect">
                                  <p:stCondLst>
                                    <p:cond delay="0"/>
                                  </p:stCondLst>
                                  <p:childTnLst>
                                    <p:animMotion origin="layout" path="M 4.16667E-7 2.22222E-6 C -0.01133 -0.10579 -0.06198 -0.18449 -0.00768 -0.31459 " pathEditMode="relative" rAng="0" ptsTypes="AA">
                                      <p:cBhvr>
                                        <p:cTn id="777" dur="3409" spd="-100000" fill="hold"/>
                                        <p:tgtEl>
                                          <p:spTgt spid="148"/>
                                        </p:tgtEl>
                                        <p:attrNameLst>
                                          <p:attrName>ppt_x</p:attrName>
                                          <p:attrName>ppt_y</p:attrName>
                                        </p:attrNameLst>
                                      </p:cBhvr>
                                      <p:rCtr x="-1628" y="-15741"/>
                                    </p:animMotion>
                                  </p:childTnLst>
                                </p:cTn>
                              </p:par>
                              <p:par>
                                <p:cTn id="778" presetID="10" presetClass="entr" presetSubtype="0" repeatCount="indefinite" fill="hold" grpId="0" nodeType="withEffect">
                                  <p:stCondLst>
                                    <p:cond delay="0"/>
                                  </p:stCondLst>
                                  <p:childTnLst>
                                    <p:set>
                                      <p:cBhvr>
                                        <p:cTn id="779" dur="1" fill="hold">
                                          <p:stCondLst>
                                            <p:cond delay="0"/>
                                          </p:stCondLst>
                                        </p:cTn>
                                        <p:tgtEl>
                                          <p:spTgt spid="149"/>
                                        </p:tgtEl>
                                        <p:attrNameLst>
                                          <p:attrName>style.visibility</p:attrName>
                                        </p:attrNameLst>
                                      </p:cBhvr>
                                      <p:to>
                                        <p:strVal val="visible"/>
                                      </p:to>
                                    </p:set>
                                    <p:animEffect transition="out" filter="fade">
                                      <p:cBhvr additive="base">
                                        <p:cTn id="780" dur="419" fill="hold">
                                          <p:stCondLst>
                                            <p:cond delay="2935"/>
                                          </p:stCondLst>
                                        </p:cTn>
                                        <p:tgtEl>
                                          <p:spTgt spid="149"/>
                                        </p:tgtEl>
                                      </p:cBhvr>
                                    </p:animEffect>
                                    <p:animEffect transition="in" filter="fade">
                                      <p:cBhvr additive="base">
                                        <p:cTn id="781" dur="419" fill="hold">
                                          <p:stCondLst>
                                            <p:cond delay="0"/>
                                          </p:stCondLst>
                                        </p:cTn>
                                        <p:tgtEl>
                                          <p:spTgt spid="149"/>
                                        </p:tgtEl>
                                      </p:cBhvr>
                                    </p:animEffect>
                                    <p:set>
                                      <p:cBhvr additive="base">
                                        <p:cTn id="782" dur="1" fill="hold">
                                          <p:stCondLst>
                                            <p:cond delay="3353"/>
                                          </p:stCondLst>
                                        </p:cTn>
                                        <p:tgtEl>
                                          <p:spTgt spid="149"/>
                                        </p:tgtEl>
                                        <p:attrNameLst>
                                          <p:attrName>style.visibility</p:attrName>
                                        </p:attrNameLst>
                                      </p:cBhvr>
                                      <p:to>
                                        <p:strVal val="hidden"/>
                                      </p:to>
                                    </p:set>
                                    <p:set>
                                      <p:cBhvr additive="base">
                                        <p:cTn id="783" dur="3858" fill="hold">
                                          <p:stCondLst>
                                            <p:cond delay="0"/>
                                          </p:stCondLst>
                                        </p:cTn>
                                        <p:tgtEl>
                                          <p:spTgt spid="149"/>
                                        </p:tgtEl>
                                      </p:cBhvr>
                                      <p:to>
                                        <p:strVal val=""/>
                                      </p:to>
                                    </p:set>
                                  </p:childTnLst>
                                </p:cTn>
                              </p:par>
                              <p:par>
                                <p:cTn id="784" presetID="0" presetClass="path" presetSubtype="0" repeatCount="indefinite" fill="hold" grpId="1" nodeType="withEffect">
                                  <p:stCondLst>
                                    <p:cond delay="0"/>
                                  </p:stCondLst>
                                  <p:childTnLst>
                                    <p:animMotion origin="layout" path="M -0.00013 -4.07407E-6 C 0.06472 -0.13541 0.07722 -0.05138 0.13164 -0.18125 " pathEditMode="relative" rAng="0" ptsTypes="AA">
                                      <p:cBhvr>
                                        <p:cTn id="785" dur="3060" spd="-100000" fill="hold"/>
                                        <p:tgtEl>
                                          <p:spTgt spid="149"/>
                                        </p:tgtEl>
                                        <p:attrNameLst>
                                          <p:attrName>ppt_x</p:attrName>
                                          <p:attrName>ppt_y</p:attrName>
                                        </p:attrNameLst>
                                      </p:cBhvr>
                                      <p:rCtr x="6589" y="-9074"/>
                                    </p:animMotion>
                                  </p:childTnLst>
                                </p:cTn>
                              </p:par>
                              <p:par>
                                <p:cTn id="786" presetID="10" presetClass="entr" presetSubtype="0" repeatCount="indefinite" fill="hold" grpId="0" nodeType="withEffect">
                                  <p:stCondLst>
                                    <p:cond delay="0"/>
                                  </p:stCondLst>
                                  <p:childTnLst>
                                    <p:set>
                                      <p:cBhvr>
                                        <p:cTn id="787" dur="1" fill="hold">
                                          <p:stCondLst>
                                            <p:cond delay="0"/>
                                          </p:stCondLst>
                                        </p:cTn>
                                        <p:tgtEl>
                                          <p:spTgt spid="150"/>
                                        </p:tgtEl>
                                        <p:attrNameLst>
                                          <p:attrName>style.visibility</p:attrName>
                                        </p:attrNameLst>
                                      </p:cBhvr>
                                      <p:to>
                                        <p:strVal val="visible"/>
                                      </p:to>
                                    </p:set>
                                    <p:animEffect transition="out" filter="fade">
                                      <p:cBhvr additive="base">
                                        <p:cTn id="788" dur="237" fill="hold">
                                          <p:stCondLst>
                                            <p:cond delay="1658"/>
                                          </p:stCondLst>
                                        </p:cTn>
                                        <p:tgtEl>
                                          <p:spTgt spid="150"/>
                                        </p:tgtEl>
                                      </p:cBhvr>
                                    </p:animEffect>
                                    <p:animEffect transition="in" filter="fade">
                                      <p:cBhvr additive="base">
                                        <p:cTn id="789" dur="237" fill="hold">
                                          <p:stCondLst>
                                            <p:cond delay="0"/>
                                          </p:stCondLst>
                                        </p:cTn>
                                        <p:tgtEl>
                                          <p:spTgt spid="150"/>
                                        </p:tgtEl>
                                      </p:cBhvr>
                                    </p:animEffect>
                                    <p:set>
                                      <p:cBhvr additive="base">
                                        <p:cTn id="790" dur="1" fill="hold">
                                          <p:stCondLst>
                                            <p:cond delay="1894"/>
                                          </p:stCondLst>
                                        </p:cTn>
                                        <p:tgtEl>
                                          <p:spTgt spid="150"/>
                                        </p:tgtEl>
                                        <p:attrNameLst>
                                          <p:attrName>style.visibility</p:attrName>
                                        </p:attrNameLst>
                                      </p:cBhvr>
                                      <p:to>
                                        <p:strVal val="hidden"/>
                                      </p:to>
                                    </p:set>
                                    <p:set>
                                      <p:cBhvr additive="base">
                                        <p:cTn id="791" dur="2179" fill="hold">
                                          <p:stCondLst>
                                            <p:cond delay="0"/>
                                          </p:stCondLst>
                                        </p:cTn>
                                        <p:tgtEl>
                                          <p:spTgt spid="150"/>
                                        </p:tgtEl>
                                      </p:cBhvr>
                                      <p:to>
                                        <p:strVal val=""/>
                                      </p:to>
                                    </p:set>
                                  </p:childTnLst>
                                </p:cTn>
                              </p:par>
                              <p:par>
                                <p:cTn id="792" presetID="0" presetClass="path" presetSubtype="0" repeatCount="indefinite" fill="hold" grpId="1" nodeType="withEffect">
                                  <p:stCondLst>
                                    <p:cond delay="0"/>
                                  </p:stCondLst>
                                  <p:childTnLst>
                                    <p:animMotion origin="layout" path="M -3.125E-6 3.7037E-7 C 0.05521 -0.12708 0.00586 -0.14954 0.06198 -0.26921 " pathEditMode="relative" rAng="3840000" ptsTypes="AA">
                                      <p:cBhvr>
                                        <p:cTn id="793" dur="3515" spd="-100000" fill="hold"/>
                                        <p:tgtEl>
                                          <p:spTgt spid="150"/>
                                        </p:tgtEl>
                                        <p:attrNameLst>
                                          <p:attrName>ppt_x</p:attrName>
                                          <p:attrName>ppt_y</p:attrName>
                                        </p:attrNameLst>
                                      </p:cBhvr>
                                      <p:rCtr x="3099" y="-13472"/>
                                    </p:animMotion>
                                  </p:childTnLst>
                                </p:cTn>
                              </p:par>
                              <p:par>
                                <p:cTn id="794" presetID="10" presetClass="entr" presetSubtype="0" repeatCount="indefinite" fill="hold" grpId="0" nodeType="withEffect">
                                  <p:stCondLst>
                                    <p:cond delay="0"/>
                                  </p:stCondLst>
                                  <p:childTnLst>
                                    <p:set>
                                      <p:cBhvr>
                                        <p:cTn id="795" dur="1" fill="hold">
                                          <p:stCondLst>
                                            <p:cond delay="0"/>
                                          </p:stCondLst>
                                        </p:cTn>
                                        <p:tgtEl>
                                          <p:spTgt spid="151"/>
                                        </p:tgtEl>
                                        <p:attrNameLst>
                                          <p:attrName>style.visibility</p:attrName>
                                        </p:attrNameLst>
                                      </p:cBhvr>
                                      <p:to>
                                        <p:strVal val="visible"/>
                                      </p:to>
                                    </p:set>
                                    <p:animEffect transition="out" filter="fade">
                                      <p:cBhvr additive="base">
                                        <p:cTn id="796" dur="305" fill="hold">
                                          <p:stCondLst>
                                            <p:cond delay="2133"/>
                                          </p:stCondLst>
                                        </p:cTn>
                                        <p:tgtEl>
                                          <p:spTgt spid="151"/>
                                        </p:tgtEl>
                                      </p:cBhvr>
                                    </p:animEffect>
                                    <p:animEffect transition="in" filter="fade">
                                      <p:cBhvr additive="base">
                                        <p:cTn id="797" dur="305" fill="hold">
                                          <p:stCondLst>
                                            <p:cond delay="0"/>
                                          </p:stCondLst>
                                        </p:cTn>
                                        <p:tgtEl>
                                          <p:spTgt spid="151"/>
                                        </p:tgtEl>
                                      </p:cBhvr>
                                    </p:animEffect>
                                    <p:set>
                                      <p:cBhvr additive="base">
                                        <p:cTn id="798" dur="1" fill="hold">
                                          <p:stCondLst>
                                            <p:cond delay="2437"/>
                                          </p:stCondLst>
                                        </p:cTn>
                                        <p:tgtEl>
                                          <p:spTgt spid="151"/>
                                        </p:tgtEl>
                                        <p:attrNameLst>
                                          <p:attrName>style.visibility</p:attrName>
                                        </p:attrNameLst>
                                      </p:cBhvr>
                                      <p:to>
                                        <p:strVal val="hidden"/>
                                      </p:to>
                                    </p:set>
                                    <p:set>
                                      <p:cBhvr additive="base">
                                        <p:cTn id="799" dur="2804" fill="hold">
                                          <p:stCondLst>
                                            <p:cond delay="0"/>
                                          </p:stCondLst>
                                        </p:cTn>
                                        <p:tgtEl>
                                          <p:spTgt spid="151"/>
                                        </p:tgtEl>
                                      </p:cBhvr>
                                      <p:to>
                                        <p:strVal val=""/>
                                      </p:to>
                                    </p:set>
                                  </p:childTnLst>
                                </p:cTn>
                              </p:par>
                              <p:par>
                                <p:cTn id="800" presetID="0" presetClass="path" presetSubtype="0" repeatCount="indefinite" fill="hold" grpId="1" nodeType="withEffect">
                                  <p:stCondLst>
                                    <p:cond delay="0"/>
                                  </p:stCondLst>
                                  <p:childTnLst>
                                    <p:animMotion origin="layout" path="M -0.00013 -1.11111E-6 C 0.08373 -0.1206 0.14375 -0.01111 0.19831 -0.14097 " pathEditMode="relative" rAng="0" ptsTypes="AA">
                                      <p:cBhvr>
                                        <p:cTn id="801" dur="2924" spd="-100000" fill="hold"/>
                                        <p:tgtEl>
                                          <p:spTgt spid="151"/>
                                        </p:tgtEl>
                                        <p:attrNameLst>
                                          <p:attrName>ppt_x</p:attrName>
                                          <p:attrName>ppt_y</p:attrName>
                                        </p:attrNameLst>
                                      </p:cBhvr>
                                      <p:rCtr x="9922" y="-7060"/>
                                    </p:animMotion>
                                  </p:childTnLst>
                                </p:cTn>
                              </p:par>
                              <p:par>
                                <p:cTn id="802" presetID="10" presetClass="entr" presetSubtype="0" repeatCount="indefinite" fill="hold" grpId="0" nodeType="withEffect">
                                  <p:stCondLst>
                                    <p:cond delay="0"/>
                                  </p:stCondLst>
                                  <p:childTnLst>
                                    <p:set>
                                      <p:cBhvr>
                                        <p:cTn id="803" dur="1" fill="hold">
                                          <p:stCondLst>
                                            <p:cond delay="0"/>
                                          </p:stCondLst>
                                        </p:cTn>
                                        <p:tgtEl>
                                          <p:spTgt spid="152"/>
                                        </p:tgtEl>
                                        <p:attrNameLst>
                                          <p:attrName>style.visibility</p:attrName>
                                        </p:attrNameLst>
                                      </p:cBhvr>
                                      <p:to>
                                        <p:strVal val="visible"/>
                                      </p:to>
                                    </p:set>
                                    <p:animEffect transition="out" filter="fade">
                                      <p:cBhvr additive="base">
                                        <p:cTn id="804" dur="324" fill="hold">
                                          <p:stCondLst>
                                            <p:cond delay="2271"/>
                                          </p:stCondLst>
                                        </p:cTn>
                                        <p:tgtEl>
                                          <p:spTgt spid="152"/>
                                        </p:tgtEl>
                                      </p:cBhvr>
                                    </p:animEffect>
                                    <p:animEffect transition="in" filter="fade">
                                      <p:cBhvr additive="base">
                                        <p:cTn id="805" dur="324" fill="hold">
                                          <p:stCondLst>
                                            <p:cond delay="0"/>
                                          </p:stCondLst>
                                        </p:cTn>
                                        <p:tgtEl>
                                          <p:spTgt spid="152"/>
                                        </p:tgtEl>
                                      </p:cBhvr>
                                    </p:animEffect>
                                    <p:set>
                                      <p:cBhvr additive="base">
                                        <p:cTn id="806" dur="1" fill="hold">
                                          <p:stCondLst>
                                            <p:cond delay="2594"/>
                                          </p:stCondLst>
                                        </p:cTn>
                                        <p:tgtEl>
                                          <p:spTgt spid="152"/>
                                        </p:tgtEl>
                                        <p:attrNameLst>
                                          <p:attrName>style.visibility</p:attrName>
                                        </p:attrNameLst>
                                      </p:cBhvr>
                                      <p:to>
                                        <p:strVal val="hidden"/>
                                      </p:to>
                                    </p:set>
                                    <p:set>
                                      <p:cBhvr additive="base">
                                        <p:cTn id="807" dur="2984" fill="hold">
                                          <p:stCondLst>
                                            <p:cond delay="0"/>
                                          </p:stCondLst>
                                        </p:cTn>
                                        <p:tgtEl>
                                          <p:spTgt spid="152"/>
                                        </p:tgtEl>
                                      </p:cBhvr>
                                      <p:to>
                                        <p:strVal val=""/>
                                      </p:to>
                                    </p:set>
                                  </p:childTnLst>
                                </p:cTn>
                              </p:par>
                              <p:par>
                                <p:cTn id="808"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809" dur="2415" spd="-100000" fill="hold"/>
                                        <p:tgtEl>
                                          <p:spTgt spid="152"/>
                                        </p:tgtEl>
                                        <p:attrNameLst>
                                          <p:attrName>ppt_x</p:attrName>
                                          <p:attrName>ppt_y</p:attrName>
                                        </p:attrNameLst>
                                      </p:cBhvr>
                                      <p:rCtr x="8138" y="-1852"/>
                                    </p:animMotion>
                                  </p:childTnLst>
                                </p:cTn>
                              </p:par>
                              <p:par>
                                <p:cTn id="810" presetID="10" presetClass="entr" presetSubtype="0" repeatCount="indefinite" fill="hold" grpId="0" nodeType="withEffect">
                                  <p:stCondLst>
                                    <p:cond delay="0"/>
                                  </p:stCondLst>
                                  <p:childTnLst>
                                    <p:set>
                                      <p:cBhvr>
                                        <p:cTn id="811" dur="1" fill="hold">
                                          <p:stCondLst>
                                            <p:cond delay="0"/>
                                          </p:stCondLst>
                                        </p:cTn>
                                        <p:tgtEl>
                                          <p:spTgt spid="153"/>
                                        </p:tgtEl>
                                        <p:attrNameLst>
                                          <p:attrName>style.visibility</p:attrName>
                                        </p:attrNameLst>
                                      </p:cBhvr>
                                      <p:to>
                                        <p:strVal val="visible"/>
                                      </p:to>
                                    </p:set>
                                    <p:animEffect transition="out" filter="fade">
                                      <p:cBhvr additive="base">
                                        <p:cTn id="812" dur="289" fill="hold">
                                          <p:stCondLst>
                                            <p:cond delay="2024"/>
                                          </p:stCondLst>
                                        </p:cTn>
                                        <p:tgtEl>
                                          <p:spTgt spid="153"/>
                                        </p:tgtEl>
                                      </p:cBhvr>
                                    </p:animEffect>
                                    <p:animEffect transition="in" filter="fade">
                                      <p:cBhvr additive="base">
                                        <p:cTn id="813" dur="289" fill="hold">
                                          <p:stCondLst>
                                            <p:cond delay="0"/>
                                          </p:stCondLst>
                                        </p:cTn>
                                        <p:tgtEl>
                                          <p:spTgt spid="153"/>
                                        </p:tgtEl>
                                      </p:cBhvr>
                                    </p:animEffect>
                                    <p:set>
                                      <p:cBhvr additive="base">
                                        <p:cTn id="814" dur="1" fill="hold">
                                          <p:stCondLst>
                                            <p:cond delay="2311"/>
                                          </p:stCondLst>
                                        </p:cTn>
                                        <p:tgtEl>
                                          <p:spTgt spid="153"/>
                                        </p:tgtEl>
                                        <p:attrNameLst>
                                          <p:attrName>style.visibility</p:attrName>
                                        </p:attrNameLst>
                                      </p:cBhvr>
                                      <p:to>
                                        <p:strVal val="hidden"/>
                                      </p:to>
                                    </p:set>
                                    <p:set>
                                      <p:cBhvr additive="base">
                                        <p:cTn id="815" dur="2659" fill="hold">
                                          <p:stCondLst>
                                            <p:cond delay="0"/>
                                          </p:stCondLst>
                                        </p:cTn>
                                        <p:tgtEl>
                                          <p:spTgt spid="153"/>
                                        </p:tgtEl>
                                      </p:cBhvr>
                                      <p:to>
                                        <p:strVal val=""/>
                                      </p:to>
                                    </p:set>
                                  </p:childTnLst>
                                </p:cTn>
                              </p:par>
                              <p:par>
                                <p:cTn id="816" presetID="0" presetClass="path" presetSubtype="0" repeatCount="indefinite" fill="hold" grpId="1" nodeType="withEffect">
                                  <p:stCondLst>
                                    <p:cond delay="0"/>
                                  </p:stCondLst>
                                  <p:childTnLst>
                                    <p:animMotion origin="layout" path="M 1.66667E-6 3.7037E-7 C -0.04024 -0.14421 0.01732 -0.1956 -0.003 -0.34421 " pathEditMode="relative" rAng="0" ptsTypes="AA">
                                      <p:cBhvr>
                                        <p:cTn id="817" dur="2191" spd="-100000" fill="hold"/>
                                        <p:tgtEl>
                                          <p:spTgt spid="153"/>
                                        </p:tgtEl>
                                        <p:attrNameLst>
                                          <p:attrName>ppt_x</p:attrName>
                                          <p:attrName>ppt_y</p:attrName>
                                        </p:attrNameLst>
                                      </p:cBhvr>
                                      <p:rCtr x="-664" y="-17222"/>
                                    </p:animMotion>
                                  </p:childTnLst>
                                </p:cTn>
                              </p:par>
                              <p:par>
                                <p:cTn id="818" presetID="10" presetClass="entr" presetSubtype="0" repeatCount="indefinite" fill="hold" grpId="0" nodeType="withEffect">
                                  <p:stCondLst>
                                    <p:cond delay="0"/>
                                  </p:stCondLst>
                                  <p:childTnLst>
                                    <p:set>
                                      <p:cBhvr>
                                        <p:cTn id="819" dur="1" fill="hold">
                                          <p:stCondLst>
                                            <p:cond delay="0"/>
                                          </p:stCondLst>
                                        </p:cTn>
                                        <p:tgtEl>
                                          <p:spTgt spid="154"/>
                                        </p:tgtEl>
                                        <p:attrNameLst>
                                          <p:attrName>style.visibility</p:attrName>
                                        </p:attrNameLst>
                                      </p:cBhvr>
                                      <p:to>
                                        <p:strVal val="visible"/>
                                      </p:to>
                                    </p:set>
                                    <p:animEffect transition="out" filter="fade">
                                      <p:cBhvr additive="base">
                                        <p:cTn id="820" dur="346" fill="hold">
                                          <p:stCondLst>
                                            <p:cond delay="2419"/>
                                          </p:stCondLst>
                                        </p:cTn>
                                        <p:tgtEl>
                                          <p:spTgt spid="154"/>
                                        </p:tgtEl>
                                      </p:cBhvr>
                                    </p:animEffect>
                                    <p:animEffect transition="in" filter="fade">
                                      <p:cBhvr additive="base">
                                        <p:cTn id="821" dur="346" fill="hold">
                                          <p:stCondLst>
                                            <p:cond delay="0"/>
                                          </p:stCondLst>
                                        </p:cTn>
                                        <p:tgtEl>
                                          <p:spTgt spid="154"/>
                                        </p:tgtEl>
                                      </p:cBhvr>
                                    </p:animEffect>
                                    <p:set>
                                      <p:cBhvr additive="base">
                                        <p:cTn id="822" dur="1" fill="hold">
                                          <p:stCondLst>
                                            <p:cond delay="2763"/>
                                          </p:stCondLst>
                                        </p:cTn>
                                        <p:tgtEl>
                                          <p:spTgt spid="154"/>
                                        </p:tgtEl>
                                        <p:attrNameLst>
                                          <p:attrName>style.visibility</p:attrName>
                                        </p:attrNameLst>
                                      </p:cBhvr>
                                      <p:to>
                                        <p:strVal val="hidden"/>
                                      </p:to>
                                    </p:set>
                                    <p:set>
                                      <p:cBhvr additive="base">
                                        <p:cTn id="823" dur="3180" fill="hold">
                                          <p:stCondLst>
                                            <p:cond delay="0"/>
                                          </p:stCondLst>
                                        </p:cTn>
                                        <p:tgtEl>
                                          <p:spTgt spid="154"/>
                                        </p:tgtEl>
                                      </p:cBhvr>
                                      <p:to>
                                        <p:strVal val=""/>
                                      </p:to>
                                    </p:set>
                                  </p:childTnLst>
                                </p:cTn>
                              </p:par>
                              <p:par>
                                <p:cTn id="824" presetID="0" presetClass="path" presetSubtype="0" repeatCount="indefinite" fill="hold" grpId="1" nodeType="withEffect">
                                  <p:stCondLst>
                                    <p:cond delay="0"/>
                                  </p:stCondLst>
                                  <p:childTnLst>
                                    <p:animMotion origin="layout" path="M 2.5E-6 2.22222E-6 C 0.00377 -0.22477 0.15403 -0.14283 0.13372 -0.29121 " pathEditMode="relative" rAng="0" ptsTypes="AA">
                                      <p:cBhvr>
                                        <p:cTn id="825" dur="2340" spd="-100000" fill="hold"/>
                                        <p:tgtEl>
                                          <p:spTgt spid="154"/>
                                        </p:tgtEl>
                                        <p:attrNameLst>
                                          <p:attrName>ppt_x</p:attrName>
                                          <p:attrName>ppt_y</p:attrName>
                                        </p:attrNameLst>
                                      </p:cBhvr>
                                      <p:rCtr x="6771" y="-14560"/>
                                    </p:animMotion>
                                  </p:childTnLst>
                                </p:cTn>
                              </p:par>
                              <p:par>
                                <p:cTn id="826" presetID="10" presetClass="entr" presetSubtype="0" repeatCount="indefinite" fill="hold" grpId="0" nodeType="withEffect">
                                  <p:stCondLst>
                                    <p:cond delay="0"/>
                                  </p:stCondLst>
                                  <p:childTnLst>
                                    <p:set>
                                      <p:cBhvr>
                                        <p:cTn id="827" dur="1" fill="hold">
                                          <p:stCondLst>
                                            <p:cond delay="0"/>
                                          </p:stCondLst>
                                        </p:cTn>
                                        <p:tgtEl>
                                          <p:spTgt spid="155"/>
                                        </p:tgtEl>
                                        <p:attrNameLst>
                                          <p:attrName>style.visibility</p:attrName>
                                        </p:attrNameLst>
                                      </p:cBhvr>
                                      <p:to>
                                        <p:strVal val="visible"/>
                                      </p:to>
                                    </p:set>
                                    <p:animEffect transition="out" filter="fade">
                                      <p:cBhvr additive="base">
                                        <p:cTn id="828" dur="419" fill="hold">
                                          <p:stCondLst>
                                            <p:cond delay="2933"/>
                                          </p:stCondLst>
                                        </p:cTn>
                                        <p:tgtEl>
                                          <p:spTgt spid="155"/>
                                        </p:tgtEl>
                                      </p:cBhvr>
                                    </p:animEffect>
                                    <p:animEffect transition="in" filter="fade">
                                      <p:cBhvr additive="base">
                                        <p:cTn id="829" dur="419" fill="hold">
                                          <p:stCondLst>
                                            <p:cond delay="0"/>
                                          </p:stCondLst>
                                        </p:cTn>
                                        <p:tgtEl>
                                          <p:spTgt spid="155"/>
                                        </p:tgtEl>
                                      </p:cBhvr>
                                    </p:animEffect>
                                    <p:set>
                                      <p:cBhvr additive="base">
                                        <p:cTn id="830" dur="1" fill="hold">
                                          <p:stCondLst>
                                            <p:cond delay="3351"/>
                                          </p:stCondLst>
                                        </p:cTn>
                                        <p:tgtEl>
                                          <p:spTgt spid="155"/>
                                        </p:tgtEl>
                                        <p:attrNameLst>
                                          <p:attrName>style.visibility</p:attrName>
                                        </p:attrNameLst>
                                      </p:cBhvr>
                                      <p:to>
                                        <p:strVal val="hidden"/>
                                      </p:to>
                                    </p:set>
                                    <p:set>
                                      <p:cBhvr additive="base">
                                        <p:cTn id="831" dur="3855" fill="hold">
                                          <p:stCondLst>
                                            <p:cond delay="0"/>
                                          </p:stCondLst>
                                        </p:cTn>
                                        <p:tgtEl>
                                          <p:spTgt spid="155"/>
                                        </p:tgtEl>
                                      </p:cBhvr>
                                      <p:to>
                                        <p:strVal val=""/>
                                      </p:to>
                                    </p:set>
                                  </p:childTnLst>
                                </p:cTn>
                              </p:par>
                              <p:par>
                                <p:cTn id="832" presetID="0" presetClass="path" presetSubtype="0" repeatCount="indefinite" fill="hold" grpId="1" nodeType="withEffect">
                                  <p:stCondLst>
                                    <p:cond delay="0"/>
                                  </p:stCondLst>
                                  <p:childTnLst>
                                    <p:animMotion origin="layout" path="M 1.04167E-6 7.40741E-7 C 0.03229 -0.19769 0.04193 -0.19838 0.13359 -0.2912 " pathEditMode="relative" rAng="0" ptsTypes="AA">
                                      <p:cBhvr>
                                        <p:cTn id="833" dur="2196" spd="-100000" fill="hold"/>
                                        <p:tgtEl>
                                          <p:spTgt spid="155"/>
                                        </p:tgtEl>
                                        <p:attrNameLst>
                                          <p:attrName>ppt_x</p:attrName>
                                          <p:attrName>ppt_y</p:attrName>
                                        </p:attrNameLst>
                                      </p:cBhvr>
                                      <p:rCtr x="6680" y="-14560"/>
                                    </p:animMotion>
                                  </p:childTnLst>
                                </p:cTn>
                              </p:par>
                              <p:par>
                                <p:cTn id="834" presetID="10" presetClass="entr" presetSubtype="0" repeatCount="indefinite" fill="hold" grpId="0" nodeType="withEffect">
                                  <p:stCondLst>
                                    <p:cond delay="0"/>
                                  </p:stCondLst>
                                  <p:childTnLst>
                                    <p:set>
                                      <p:cBhvr>
                                        <p:cTn id="835" dur="1" fill="hold">
                                          <p:stCondLst>
                                            <p:cond delay="0"/>
                                          </p:stCondLst>
                                        </p:cTn>
                                        <p:tgtEl>
                                          <p:spTgt spid="156"/>
                                        </p:tgtEl>
                                        <p:attrNameLst>
                                          <p:attrName>style.visibility</p:attrName>
                                        </p:attrNameLst>
                                      </p:cBhvr>
                                      <p:to>
                                        <p:strVal val="visible"/>
                                      </p:to>
                                    </p:set>
                                    <p:animEffect transition="out" filter="fade">
                                      <p:cBhvr additive="base">
                                        <p:cTn id="836" dur="314" fill="hold">
                                          <p:stCondLst>
                                            <p:cond delay="2197"/>
                                          </p:stCondLst>
                                        </p:cTn>
                                        <p:tgtEl>
                                          <p:spTgt spid="156"/>
                                        </p:tgtEl>
                                      </p:cBhvr>
                                    </p:animEffect>
                                    <p:animEffect transition="in" filter="fade">
                                      <p:cBhvr additive="base">
                                        <p:cTn id="837" dur="314" fill="hold">
                                          <p:stCondLst>
                                            <p:cond delay="0"/>
                                          </p:stCondLst>
                                        </p:cTn>
                                        <p:tgtEl>
                                          <p:spTgt spid="156"/>
                                        </p:tgtEl>
                                      </p:cBhvr>
                                    </p:animEffect>
                                    <p:set>
                                      <p:cBhvr additive="base">
                                        <p:cTn id="838" dur="1" fill="hold">
                                          <p:stCondLst>
                                            <p:cond delay="2510"/>
                                          </p:stCondLst>
                                        </p:cTn>
                                        <p:tgtEl>
                                          <p:spTgt spid="156"/>
                                        </p:tgtEl>
                                        <p:attrNameLst>
                                          <p:attrName>style.visibility</p:attrName>
                                        </p:attrNameLst>
                                      </p:cBhvr>
                                      <p:to>
                                        <p:strVal val="hidden"/>
                                      </p:to>
                                    </p:set>
                                    <p:set>
                                      <p:cBhvr additive="base">
                                        <p:cTn id="839" dur="2888" fill="hold">
                                          <p:stCondLst>
                                            <p:cond delay="0"/>
                                          </p:stCondLst>
                                        </p:cTn>
                                        <p:tgtEl>
                                          <p:spTgt spid="156"/>
                                        </p:tgtEl>
                                      </p:cBhvr>
                                      <p:to>
                                        <p:strVal val=""/>
                                      </p:to>
                                    </p:set>
                                  </p:childTnLst>
                                </p:cTn>
                              </p:par>
                              <p:par>
                                <p:cTn id="840" presetID="0" presetClass="path" presetSubtype="0" repeatCount="indefinite" fill="hold" grpId="1" nodeType="withEffect">
                                  <p:stCondLst>
                                    <p:cond delay="0"/>
                                  </p:stCondLst>
                                  <p:childTnLst>
                                    <p:animMotion origin="layout" path="M 3.54167E-6 -7.40741E-7 C 0.10703 -0.07315 0.10599 -0.1625 0.13359 -0.2912 " pathEditMode="relative" rAng="0" ptsTypes="AA">
                                      <p:cBhvr>
                                        <p:cTn id="841" dur="2546" spd="-100000" fill="hold"/>
                                        <p:tgtEl>
                                          <p:spTgt spid="156"/>
                                        </p:tgtEl>
                                        <p:attrNameLst>
                                          <p:attrName>ppt_x</p:attrName>
                                          <p:attrName>ppt_y</p:attrName>
                                        </p:attrNameLst>
                                      </p:cBhvr>
                                      <p:rCtr x="6680" y="-14560"/>
                                    </p:animMotion>
                                  </p:childTnLst>
                                </p:cTn>
                              </p:par>
                              <p:par>
                                <p:cTn id="842" presetID="10" presetClass="entr" presetSubtype="0" repeatCount="indefinite" fill="hold" grpId="0" nodeType="withEffect">
                                  <p:stCondLst>
                                    <p:cond delay="0"/>
                                  </p:stCondLst>
                                  <p:childTnLst>
                                    <p:set>
                                      <p:cBhvr>
                                        <p:cTn id="843" dur="1" fill="hold">
                                          <p:stCondLst>
                                            <p:cond delay="0"/>
                                          </p:stCondLst>
                                        </p:cTn>
                                        <p:tgtEl>
                                          <p:spTgt spid="157"/>
                                        </p:tgtEl>
                                        <p:attrNameLst>
                                          <p:attrName>style.visibility</p:attrName>
                                        </p:attrNameLst>
                                      </p:cBhvr>
                                      <p:to>
                                        <p:strVal val="visible"/>
                                      </p:to>
                                    </p:set>
                                    <p:animEffect transition="out" filter="fade">
                                      <p:cBhvr additive="base">
                                        <p:cTn id="844" dur="407" fill="hold">
                                          <p:stCondLst>
                                            <p:cond delay="2850"/>
                                          </p:stCondLst>
                                        </p:cTn>
                                        <p:tgtEl>
                                          <p:spTgt spid="157"/>
                                        </p:tgtEl>
                                      </p:cBhvr>
                                    </p:animEffect>
                                    <p:animEffect transition="in" filter="fade">
                                      <p:cBhvr additive="base">
                                        <p:cTn id="845" dur="407" fill="hold">
                                          <p:stCondLst>
                                            <p:cond delay="0"/>
                                          </p:stCondLst>
                                        </p:cTn>
                                        <p:tgtEl>
                                          <p:spTgt spid="157"/>
                                        </p:tgtEl>
                                      </p:cBhvr>
                                    </p:animEffect>
                                    <p:set>
                                      <p:cBhvr additive="base">
                                        <p:cTn id="846" dur="1" fill="hold">
                                          <p:stCondLst>
                                            <p:cond delay="3255"/>
                                          </p:stCondLst>
                                        </p:cTn>
                                        <p:tgtEl>
                                          <p:spTgt spid="157"/>
                                        </p:tgtEl>
                                        <p:attrNameLst>
                                          <p:attrName>style.visibility</p:attrName>
                                        </p:attrNameLst>
                                      </p:cBhvr>
                                      <p:to>
                                        <p:strVal val="hidden"/>
                                      </p:to>
                                    </p:set>
                                    <p:set>
                                      <p:cBhvr additive="base">
                                        <p:cTn id="847" dur="3745" fill="hold">
                                          <p:stCondLst>
                                            <p:cond delay="0"/>
                                          </p:stCondLst>
                                        </p:cTn>
                                        <p:tgtEl>
                                          <p:spTgt spid="157"/>
                                        </p:tgtEl>
                                      </p:cBhvr>
                                      <p:to>
                                        <p:strVal val=""/>
                                      </p:to>
                                    </p:set>
                                  </p:childTnLst>
                                </p:cTn>
                              </p:par>
                              <p:par>
                                <p:cTn id="848" presetID="0" presetClass="path" presetSubtype="0" repeatCount="indefinite" fill="hold" grpId="1" nodeType="withEffect">
                                  <p:stCondLst>
                                    <p:cond delay="0"/>
                                  </p:stCondLst>
                                  <p:childTnLst>
                                    <p:animMotion origin="layout" path="M 1.04167E-6 1.48148E-6 C 0.00104 -0.11574 -0.11797 -0.13287 -0.09037 -0.26158 " pathEditMode="relative" rAng="0" ptsTypes="AA">
                                      <p:cBhvr>
                                        <p:cTn id="849" dur="3501" spd="-100000" fill="hold"/>
                                        <p:tgtEl>
                                          <p:spTgt spid="157"/>
                                        </p:tgtEl>
                                        <p:attrNameLst>
                                          <p:attrName>ppt_x</p:attrName>
                                          <p:attrName>ppt_y</p:attrName>
                                        </p:attrNameLst>
                                      </p:cBhvr>
                                      <p:rCtr x="-4727" y="-13079"/>
                                    </p:animMotion>
                                  </p:childTnLst>
                                </p:cTn>
                              </p:par>
                              <p:par>
                                <p:cTn id="850" presetID="10" presetClass="entr" presetSubtype="0" repeatCount="indefinite" fill="hold" grpId="0" nodeType="withEffect">
                                  <p:stCondLst>
                                    <p:cond delay="0"/>
                                  </p:stCondLst>
                                  <p:childTnLst>
                                    <p:set>
                                      <p:cBhvr>
                                        <p:cTn id="851" dur="1" fill="hold">
                                          <p:stCondLst>
                                            <p:cond delay="0"/>
                                          </p:stCondLst>
                                        </p:cTn>
                                        <p:tgtEl>
                                          <p:spTgt spid="147"/>
                                        </p:tgtEl>
                                        <p:attrNameLst>
                                          <p:attrName>style.visibility</p:attrName>
                                        </p:attrNameLst>
                                      </p:cBhvr>
                                      <p:to>
                                        <p:strVal val="visible"/>
                                      </p:to>
                                    </p:set>
                                    <p:animEffect transition="out" filter="fade">
                                      <p:cBhvr additive="base">
                                        <p:cTn id="852" dur="277" fill="hold">
                                          <p:stCondLst>
                                            <p:cond delay="1937"/>
                                          </p:stCondLst>
                                        </p:cTn>
                                        <p:tgtEl>
                                          <p:spTgt spid="147"/>
                                        </p:tgtEl>
                                      </p:cBhvr>
                                    </p:animEffect>
                                    <p:animEffect transition="in" filter="fade">
                                      <p:cBhvr additive="base">
                                        <p:cTn id="853" dur="277" fill="hold">
                                          <p:stCondLst>
                                            <p:cond delay="0"/>
                                          </p:stCondLst>
                                        </p:cTn>
                                        <p:tgtEl>
                                          <p:spTgt spid="147"/>
                                        </p:tgtEl>
                                      </p:cBhvr>
                                    </p:animEffect>
                                    <p:set>
                                      <p:cBhvr additive="base">
                                        <p:cTn id="854" dur="1" fill="hold">
                                          <p:stCondLst>
                                            <p:cond delay="2213"/>
                                          </p:stCondLst>
                                        </p:cTn>
                                        <p:tgtEl>
                                          <p:spTgt spid="147"/>
                                        </p:tgtEl>
                                        <p:attrNameLst>
                                          <p:attrName>style.visibility</p:attrName>
                                        </p:attrNameLst>
                                      </p:cBhvr>
                                      <p:to>
                                        <p:strVal val="hidden"/>
                                      </p:to>
                                    </p:set>
                                    <p:set>
                                      <p:cBhvr additive="base">
                                        <p:cTn id="855" dur="2546" fill="hold">
                                          <p:stCondLst>
                                            <p:cond delay="0"/>
                                          </p:stCondLst>
                                        </p:cTn>
                                        <p:tgtEl>
                                          <p:spTgt spid="147"/>
                                        </p:tgtEl>
                                      </p:cBhvr>
                                      <p:to>
                                        <p:strVal val=""/>
                                      </p:to>
                                    </p:set>
                                  </p:childTnLst>
                                </p:cTn>
                              </p:par>
                              <p:par>
                                <p:cTn id="856" presetID="0" presetClass="path" presetSubtype="0" repeatCount="indefinite" fill="hold" grpId="1" nodeType="withEffect">
                                  <p:stCondLst>
                                    <p:cond delay="0"/>
                                  </p:stCondLst>
                                  <p:childTnLst>
                                    <p:animMotion origin="layout" path="M -1.04167E-6 2.96296E-6 C 0.07604 -0.05301 0.06667 -0.19607 0.09636 -0.33519 " pathEditMode="relative" rAng="0" ptsTypes="AA">
                                      <p:cBhvr>
                                        <p:cTn id="857" dur="3347" spd="-100000" fill="hold"/>
                                        <p:tgtEl>
                                          <p:spTgt spid="147"/>
                                        </p:tgtEl>
                                        <p:attrNameLst>
                                          <p:attrName>ppt_x</p:attrName>
                                          <p:attrName>ppt_y</p:attrName>
                                        </p:attrNameLst>
                                      </p:cBhvr>
                                      <p:rCtr x="4818" y="-16759"/>
                                    </p:animMotion>
                                  </p:childTnLst>
                                </p:cTn>
                              </p:par>
                              <p:par>
                                <p:cTn id="858" presetID="10" presetClass="entr" presetSubtype="0" repeatCount="indefinite" fill="hold" grpId="0" nodeType="withEffect">
                                  <p:stCondLst>
                                    <p:cond delay="0"/>
                                  </p:stCondLst>
                                  <p:childTnLst>
                                    <p:set>
                                      <p:cBhvr>
                                        <p:cTn id="859" dur="1" fill="hold">
                                          <p:stCondLst>
                                            <p:cond delay="0"/>
                                          </p:stCondLst>
                                        </p:cTn>
                                        <p:tgtEl>
                                          <p:spTgt spid="158"/>
                                        </p:tgtEl>
                                        <p:attrNameLst>
                                          <p:attrName>style.visibility</p:attrName>
                                        </p:attrNameLst>
                                      </p:cBhvr>
                                      <p:to>
                                        <p:strVal val="visible"/>
                                      </p:to>
                                    </p:set>
                                    <p:animEffect transition="out" filter="fade">
                                      <p:cBhvr additive="base">
                                        <p:cTn id="860" dur="273" fill="hold">
                                          <p:stCondLst>
                                            <p:cond delay="1912"/>
                                          </p:stCondLst>
                                        </p:cTn>
                                        <p:tgtEl>
                                          <p:spTgt spid="158"/>
                                        </p:tgtEl>
                                      </p:cBhvr>
                                    </p:animEffect>
                                    <p:animEffect transition="in" filter="fade">
                                      <p:cBhvr additive="base">
                                        <p:cTn id="861" dur="273" fill="hold">
                                          <p:stCondLst>
                                            <p:cond delay="0"/>
                                          </p:stCondLst>
                                        </p:cTn>
                                        <p:tgtEl>
                                          <p:spTgt spid="158"/>
                                        </p:tgtEl>
                                      </p:cBhvr>
                                    </p:animEffect>
                                    <p:set>
                                      <p:cBhvr additive="base">
                                        <p:cTn id="862" dur="1" fill="hold">
                                          <p:stCondLst>
                                            <p:cond delay="2184"/>
                                          </p:stCondLst>
                                        </p:cTn>
                                        <p:tgtEl>
                                          <p:spTgt spid="158"/>
                                        </p:tgtEl>
                                        <p:attrNameLst>
                                          <p:attrName>style.visibility</p:attrName>
                                        </p:attrNameLst>
                                      </p:cBhvr>
                                      <p:to>
                                        <p:strVal val="hidden"/>
                                      </p:to>
                                    </p:set>
                                    <p:set>
                                      <p:cBhvr additive="base">
                                        <p:cTn id="863" dur="2513" fill="hold">
                                          <p:stCondLst>
                                            <p:cond delay="0"/>
                                          </p:stCondLst>
                                        </p:cTn>
                                        <p:tgtEl>
                                          <p:spTgt spid="158"/>
                                        </p:tgtEl>
                                      </p:cBhvr>
                                      <p:to>
                                        <p:strVal val=""/>
                                      </p:to>
                                    </p:set>
                                  </p:childTnLst>
                                </p:cTn>
                              </p:par>
                              <p:par>
                                <p:cTn id="864" presetID="0" presetClass="path" presetSubtype="0" repeatCount="indefinite" fill="hold" grpId="1" nodeType="withEffect">
                                  <p:stCondLst>
                                    <p:cond delay="0"/>
                                  </p:stCondLst>
                                  <p:childTnLst>
                                    <p:animMotion origin="layout" path="M 2.08333E-7 -1.11111E-6 C 0.06432 -0.17315 0.07669 -0.06574 0.13086 -0.23171 " pathEditMode="relative" rAng="0" ptsTypes="AA">
                                      <p:cBhvr>
                                        <p:cTn id="865" dur="2180" spd="-100000" fill="hold"/>
                                        <p:tgtEl>
                                          <p:spTgt spid="158"/>
                                        </p:tgtEl>
                                        <p:attrNameLst>
                                          <p:attrName>ppt_x</p:attrName>
                                          <p:attrName>ppt_y</p:attrName>
                                        </p:attrNameLst>
                                      </p:cBhvr>
                                      <p:rCtr x="6536" y="-11597"/>
                                    </p:animMotion>
                                  </p:childTnLst>
                                </p:cTn>
                              </p:par>
                              <p:par>
                                <p:cTn id="866" presetID="10" presetClass="entr" presetSubtype="0" repeatCount="indefinite" fill="hold" grpId="0" nodeType="withEffect">
                                  <p:stCondLst>
                                    <p:cond delay="0"/>
                                  </p:stCondLst>
                                  <p:childTnLst>
                                    <p:set>
                                      <p:cBhvr>
                                        <p:cTn id="867" dur="1" fill="hold">
                                          <p:stCondLst>
                                            <p:cond delay="0"/>
                                          </p:stCondLst>
                                        </p:cTn>
                                        <p:tgtEl>
                                          <p:spTgt spid="159"/>
                                        </p:tgtEl>
                                        <p:attrNameLst>
                                          <p:attrName>style.visibility</p:attrName>
                                        </p:attrNameLst>
                                      </p:cBhvr>
                                      <p:to>
                                        <p:strVal val="visible"/>
                                      </p:to>
                                    </p:set>
                                    <p:animEffect transition="out" filter="fade">
                                      <p:cBhvr additive="base">
                                        <p:cTn id="868" dur="224" fill="hold">
                                          <p:stCondLst>
                                            <p:cond delay="1569"/>
                                          </p:stCondLst>
                                        </p:cTn>
                                        <p:tgtEl>
                                          <p:spTgt spid="159"/>
                                        </p:tgtEl>
                                      </p:cBhvr>
                                    </p:animEffect>
                                    <p:animEffect transition="in" filter="fade">
                                      <p:cBhvr additive="base">
                                        <p:cTn id="869" dur="224" fill="hold">
                                          <p:stCondLst>
                                            <p:cond delay="0"/>
                                          </p:stCondLst>
                                        </p:cTn>
                                        <p:tgtEl>
                                          <p:spTgt spid="159"/>
                                        </p:tgtEl>
                                      </p:cBhvr>
                                    </p:animEffect>
                                    <p:set>
                                      <p:cBhvr additive="base">
                                        <p:cTn id="870" dur="1" fill="hold">
                                          <p:stCondLst>
                                            <p:cond delay="1792"/>
                                          </p:stCondLst>
                                        </p:cTn>
                                        <p:tgtEl>
                                          <p:spTgt spid="159"/>
                                        </p:tgtEl>
                                        <p:attrNameLst>
                                          <p:attrName>style.visibility</p:attrName>
                                        </p:attrNameLst>
                                      </p:cBhvr>
                                      <p:to>
                                        <p:strVal val="hidden"/>
                                      </p:to>
                                    </p:set>
                                    <p:set>
                                      <p:cBhvr additive="base">
                                        <p:cTn id="871" dur="2062" fill="hold">
                                          <p:stCondLst>
                                            <p:cond delay="0"/>
                                          </p:stCondLst>
                                        </p:cTn>
                                        <p:tgtEl>
                                          <p:spTgt spid="159"/>
                                        </p:tgtEl>
                                      </p:cBhvr>
                                      <p:to>
                                        <p:strVal val=""/>
                                      </p:to>
                                    </p:set>
                                  </p:childTnLst>
                                </p:cTn>
                              </p:par>
                              <p:par>
                                <p:cTn id="872" presetID="0" presetClass="path" presetSubtype="0" repeatCount="indefinite" fill="hold" grpId="1" nodeType="withEffect">
                                  <p:stCondLst>
                                    <p:cond delay="0"/>
                                  </p:stCondLst>
                                  <p:childTnLst>
                                    <p:animMotion origin="layout" path="M -8.33333E-7 -2.22222E-6 C -0.01471 -0.12338 -0.08021 -0.21551 -0.01003 -0.36713 " pathEditMode="relative" rAng="0" ptsTypes="AA">
                                      <p:cBhvr>
                                        <p:cTn id="873" dur="2645" spd="-100000" fill="hold"/>
                                        <p:tgtEl>
                                          <p:spTgt spid="159"/>
                                        </p:tgtEl>
                                        <p:attrNameLst>
                                          <p:attrName>ppt_x</p:attrName>
                                          <p:attrName>ppt_y</p:attrName>
                                        </p:attrNameLst>
                                      </p:cBhvr>
                                      <p:rCtr x="-2096" y="-18356"/>
                                    </p:animMotion>
                                  </p:childTnLst>
                                </p:cTn>
                              </p:par>
                              <p:par>
                                <p:cTn id="874" presetID="10" presetClass="entr" presetSubtype="0" repeatCount="indefinite" fill="hold" grpId="0" nodeType="withEffect">
                                  <p:stCondLst>
                                    <p:cond delay="0"/>
                                  </p:stCondLst>
                                  <p:childTnLst>
                                    <p:set>
                                      <p:cBhvr>
                                        <p:cTn id="875" dur="1" fill="hold">
                                          <p:stCondLst>
                                            <p:cond delay="0"/>
                                          </p:stCondLst>
                                        </p:cTn>
                                        <p:tgtEl>
                                          <p:spTgt spid="160"/>
                                        </p:tgtEl>
                                        <p:attrNameLst>
                                          <p:attrName>style.visibility</p:attrName>
                                        </p:attrNameLst>
                                      </p:cBhvr>
                                      <p:to>
                                        <p:strVal val="visible"/>
                                      </p:to>
                                    </p:set>
                                    <p:animEffect transition="out" filter="fade">
                                      <p:cBhvr additive="base">
                                        <p:cTn id="876" dur="389" fill="hold">
                                          <p:stCondLst>
                                            <p:cond delay="2724"/>
                                          </p:stCondLst>
                                        </p:cTn>
                                        <p:tgtEl>
                                          <p:spTgt spid="160"/>
                                        </p:tgtEl>
                                      </p:cBhvr>
                                    </p:animEffect>
                                    <p:animEffect transition="in" filter="fade">
                                      <p:cBhvr additive="base">
                                        <p:cTn id="877" dur="389" fill="hold">
                                          <p:stCondLst>
                                            <p:cond delay="0"/>
                                          </p:stCondLst>
                                        </p:cTn>
                                        <p:tgtEl>
                                          <p:spTgt spid="160"/>
                                        </p:tgtEl>
                                      </p:cBhvr>
                                    </p:animEffect>
                                    <p:set>
                                      <p:cBhvr additive="base">
                                        <p:cTn id="878" dur="1" fill="hold">
                                          <p:stCondLst>
                                            <p:cond delay="3112"/>
                                          </p:stCondLst>
                                        </p:cTn>
                                        <p:tgtEl>
                                          <p:spTgt spid="160"/>
                                        </p:tgtEl>
                                        <p:attrNameLst>
                                          <p:attrName>style.visibility</p:attrName>
                                        </p:attrNameLst>
                                      </p:cBhvr>
                                      <p:to>
                                        <p:strVal val="hidden"/>
                                      </p:to>
                                    </p:set>
                                    <p:set>
                                      <p:cBhvr additive="base">
                                        <p:cTn id="879" dur="3580" fill="hold">
                                          <p:stCondLst>
                                            <p:cond delay="0"/>
                                          </p:stCondLst>
                                        </p:cTn>
                                        <p:tgtEl>
                                          <p:spTgt spid="160"/>
                                        </p:tgtEl>
                                      </p:cBhvr>
                                      <p:to>
                                        <p:strVal val=""/>
                                      </p:to>
                                    </p:set>
                                  </p:childTnLst>
                                </p:cTn>
                              </p:par>
                              <p:par>
                                <p:cTn id="880" presetID="0" presetClass="path" presetSubtype="0" repeatCount="indefinite" fill="hold" grpId="1" nodeType="withEffect">
                                  <p:stCondLst>
                                    <p:cond delay="0"/>
                                  </p:stCondLst>
                                  <p:childTnLst>
                                    <p:animMotion origin="layout" path="M -1.66667E-6 4.07407E-6 C 0.00287 -0.24885 0.12018 -0.15834 0.10443 -0.32223 " pathEditMode="relative" rAng="0" ptsTypes="AA">
                                      <p:cBhvr>
                                        <p:cTn id="881" dur="2595" spd="-100000" fill="hold"/>
                                        <p:tgtEl>
                                          <p:spTgt spid="160"/>
                                        </p:tgtEl>
                                        <p:attrNameLst>
                                          <p:attrName>ppt_x</p:attrName>
                                          <p:attrName>ppt_y</p:attrName>
                                        </p:attrNameLst>
                                      </p:cBhvr>
                                      <p:rCtr x="5286" y="-16111"/>
                                    </p:animMotion>
                                  </p:childTnLst>
                                </p:cTn>
                              </p:par>
                              <p:par>
                                <p:cTn id="882" presetID="10" presetClass="entr" presetSubtype="0" repeatCount="indefinite" fill="hold" grpId="0" nodeType="withEffect">
                                  <p:stCondLst>
                                    <p:cond delay="0"/>
                                  </p:stCondLst>
                                  <p:childTnLst>
                                    <p:set>
                                      <p:cBhvr>
                                        <p:cTn id="883" dur="1" fill="hold">
                                          <p:stCondLst>
                                            <p:cond delay="0"/>
                                          </p:stCondLst>
                                        </p:cTn>
                                        <p:tgtEl>
                                          <p:spTgt spid="161"/>
                                        </p:tgtEl>
                                        <p:attrNameLst>
                                          <p:attrName>style.visibility</p:attrName>
                                        </p:attrNameLst>
                                      </p:cBhvr>
                                      <p:to>
                                        <p:strVal val="visible"/>
                                      </p:to>
                                    </p:set>
                                    <p:animEffect transition="out" filter="fade">
                                      <p:cBhvr additive="base">
                                        <p:cTn id="884" dur="269" fill="hold">
                                          <p:stCondLst>
                                            <p:cond delay="1880"/>
                                          </p:stCondLst>
                                        </p:cTn>
                                        <p:tgtEl>
                                          <p:spTgt spid="161"/>
                                        </p:tgtEl>
                                      </p:cBhvr>
                                    </p:animEffect>
                                    <p:animEffect transition="in" filter="fade">
                                      <p:cBhvr additive="base">
                                        <p:cTn id="885" dur="269" fill="hold">
                                          <p:stCondLst>
                                            <p:cond delay="0"/>
                                          </p:stCondLst>
                                        </p:cTn>
                                        <p:tgtEl>
                                          <p:spTgt spid="161"/>
                                        </p:tgtEl>
                                      </p:cBhvr>
                                    </p:animEffect>
                                    <p:set>
                                      <p:cBhvr additive="base">
                                        <p:cTn id="886" dur="1" fill="hold">
                                          <p:stCondLst>
                                            <p:cond delay="2147"/>
                                          </p:stCondLst>
                                        </p:cTn>
                                        <p:tgtEl>
                                          <p:spTgt spid="161"/>
                                        </p:tgtEl>
                                        <p:attrNameLst>
                                          <p:attrName>style.visibility</p:attrName>
                                        </p:attrNameLst>
                                      </p:cBhvr>
                                      <p:to>
                                        <p:strVal val="hidden"/>
                                      </p:to>
                                    </p:set>
                                    <p:set>
                                      <p:cBhvr additive="base">
                                        <p:cTn id="887" dur="2471" fill="hold">
                                          <p:stCondLst>
                                            <p:cond delay="0"/>
                                          </p:stCondLst>
                                        </p:cTn>
                                        <p:tgtEl>
                                          <p:spTgt spid="161"/>
                                        </p:tgtEl>
                                      </p:cBhvr>
                                      <p:to>
                                        <p:strVal val=""/>
                                      </p:to>
                                    </p:set>
                                  </p:childTnLst>
                                </p:cTn>
                              </p:par>
                              <p:par>
                                <p:cTn id="888" presetID="0" presetClass="path" presetSubtype="0" repeatCount="indefinite" fill="hold" grpId="1" nodeType="withEffect">
                                  <p:stCondLst>
                                    <p:cond delay="0"/>
                                  </p:stCondLst>
                                  <p:childTnLst>
                                    <p:animMotion origin="layout" path="M -0.00026 3.7037E-6 C 0.05547 0.15463 0.08659 0.06782 0.1375 0.22152 " pathEditMode="relative" rAng="10380000" ptsTypes="AA">
                                      <p:cBhvr>
                                        <p:cTn id="889" dur="2961" spd="-100000" fill="hold"/>
                                        <p:tgtEl>
                                          <p:spTgt spid="161"/>
                                        </p:tgtEl>
                                        <p:attrNameLst>
                                          <p:attrName>ppt_x</p:attrName>
                                          <p:attrName>ppt_y</p:attrName>
                                        </p:attrNameLst>
                                      </p:cBhvr>
                                      <p:rCtr x="6888" y="11088"/>
                                    </p:animMotion>
                                  </p:childTnLst>
                                </p:cTn>
                              </p:par>
                              <p:par>
                                <p:cTn id="890" presetID="10" presetClass="entr" presetSubtype="0" repeatCount="indefinite" fill="hold" grpId="0" nodeType="withEffect">
                                  <p:stCondLst>
                                    <p:cond delay="0"/>
                                  </p:stCondLst>
                                  <p:childTnLst>
                                    <p:set>
                                      <p:cBhvr>
                                        <p:cTn id="891" dur="1" fill="hold">
                                          <p:stCondLst>
                                            <p:cond delay="0"/>
                                          </p:stCondLst>
                                        </p:cTn>
                                        <p:tgtEl>
                                          <p:spTgt spid="162"/>
                                        </p:tgtEl>
                                        <p:attrNameLst>
                                          <p:attrName>style.visibility</p:attrName>
                                        </p:attrNameLst>
                                      </p:cBhvr>
                                      <p:to>
                                        <p:strVal val="visible"/>
                                      </p:to>
                                    </p:set>
                                    <p:animEffect transition="out" filter="fade">
                                      <p:cBhvr additive="base">
                                        <p:cTn id="892" dur="273" fill="hold">
                                          <p:stCondLst>
                                            <p:cond delay="1909"/>
                                          </p:stCondLst>
                                        </p:cTn>
                                        <p:tgtEl>
                                          <p:spTgt spid="162"/>
                                        </p:tgtEl>
                                      </p:cBhvr>
                                    </p:animEffect>
                                    <p:animEffect transition="in" filter="fade">
                                      <p:cBhvr additive="base">
                                        <p:cTn id="893" dur="273" fill="hold">
                                          <p:stCondLst>
                                            <p:cond delay="0"/>
                                          </p:stCondLst>
                                        </p:cTn>
                                        <p:tgtEl>
                                          <p:spTgt spid="162"/>
                                        </p:tgtEl>
                                      </p:cBhvr>
                                    </p:animEffect>
                                    <p:set>
                                      <p:cBhvr additive="base">
                                        <p:cTn id="894" dur="1" fill="hold">
                                          <p:stCondLst>
                                            <p:cond delay="2181"/>
                                          </p:stCondLst>
                                        </p:cTn>
                                        <p:tgtEl>
                                          <p:spTgt spid="162"/>
                                        </p:tgtEl>
                                        <p:attrNameLst>
                                          <p:attrName>style.visibility</p:attrName>
                                        </p:attrNameLst>
                                      </p:cBhvr>
                                      <p:to>
                                        <p:strVal val="hidden"/>
                                      </p:to>
                                    </p:set>
                                    <p:set>
                                      <p:cBhvr additive="base">
                                        <p:cTn id="895" dur="2509" fill="hold">
                                          <p:stCondLst>
                                            <p:cond delay="0"/>
                                          </p:stCondLst>
                                        </p:cTn>
                                        <p:tgtEl>
                                          <p:spTgt spid="162"/>
                                        </p:tgtEl>
                                      </p:cBhvr>
                                      <p:to>
                                        <p:strVal val=""/>
                                      </p:to>
                                    </p:set>
                                  </p:childTnLst>
                                </p:cTn>
                              </p:par>
                              <p:par>
                                <p:cTn id="896" presetID="0" presetClass="path" presetSubtype="0" repeatCount="indefinite" fill="hold" grpId="1" nodeType="withEffect">
                                  <p:stCondLst>
                                    <p:cond delay="0"/>
                                  </p:stCondLst>
                                  <p:childTnLst>
                                    <p:animMotion origin="layout" path="M 0.00013 -3.7037E-7 C -0.07162 -0.28356 0.12161 -0.16806 0.11159 -0.39653 " pathEditMode="relative" rAng="1740000" ptsTypes="AA">
                                      <p:cBhvr>
                                        <p:cTn id="897" dur="2681" spd="-100000" fill="hold"/>
                                        <p:tgtEl>
                                          <p:spTgt spid="162"/>
                                        </p:tgtEl>
                                        <p:attrNameLst>
                                          <p:attrName>ppt_x</p:attrName>
                                          <p:attrName>ppt_y</p:attrName>
                                        </p:attrNameLst>
                                      </p:cBhvr>
                                      <p:rCtr x="4023" y="-21366"/>
                                    </p:animMotion>
                                  </p:childTnLst>
                                </p:cTn>
                              </p:par>
                              <p:par>
                                <p:cTn id="898" presetID="10" presetClass="entr" presetSubtype="0" repeatCount="indefinite" fill="hold" grpId="0" nodeType="withEffect">
                                  <p:stCondLst>
                                    <p:cond delay="0"/>
                                  </p:stCondLst>
                                  <p:childTnLst>
                                    <p:set>
                                      <p:cBhvr>
                                        <p:cTn id="899" dur="1" fill="hold">
                                          <p:stCondLst>
                                            <p:cond delay="0"/>
                                          </p:stCondLst>
                                        </p:cTn>
                                        <p:tgtEl>
                                          <p:spTgt spid="163"/>
                                        </p:tgtEl>
                                        <p:attrNameLst>
                                          <p:attrName>style.visibility</p:attrName>
                                        </p:attrNameLst>
                                      </p:cBhvr>
                                      <p:to>
                                        <p:strVal val="visible"/>
                                      </p:to>
                                    </p:set>
                                    <p:animEffect transition="out" filter="fade">
                                      <p:cBhvr additive="base">
                                        <p:cTn id="900" dur="227" fill="hold">
                                          <p:stCondLst>
                                            <p:cond delay="1590"/>
                                          </p:stCondLst>
                                        </p:cTn>
                                        <p:tgtEl>
                                          <p:spTgt spid="163"/>
                                        </p:tgtEl>
                                      </p:cBhvr>
                                    </p:animEffect>
                                    <p:animEffect transition="in" filter="fade">
                                      <p:cBhvr additive="base">
                                        <p:cTn id="901" dur="227" fill="hold">
                                          <p:stCondLst>
                                            <p:cond delay="0"/>
                                          </p:stCondLst>
                                        </p:cTn>
                                        <p:tgtEl>
                                          <p:spTgt spid="163"/>
                                        </p:tgtEl>
                                      </p:cBhvr>
                                    </p:animEffect>
                                    <p:set>
                                      <p:cBhvr additive="base">
                                        <p:cTn id="902" dur="1" fill="hold">
                                          <p:stCondLst>
                                            <p:cond delay="1816"/>
                                          </p:stCondLst>
                                        </p:cTn>
                                        <p:tgtEl>
                                          <p:spTgt spid="163"/>
                                        </p:tgtEl>
                                        <p:attrNameLst>
                                          <p:attrName>style.visibility</p:attrName>
                                        </p:attrNameLst>
                                      </p:cBhvr>
                                      <p:to>
                                        <p:strVal val="hidden"/>
                                      </p:to>
                                    </p:set>
                                    <p:set>
                                      <p:cBhvr additive="base">
                                        <p:cTn id="903" dur="2090" fill="hold">
                                          <p:stCondLst>
                                            <p:cond delay="0"/>
                                          </p:stCondLst>
                                        </p:cTn>
                                        <p:tgtEl>
                                          <p:spTgt spid="163"/>
                                        </p:tgtEl>
                                      </p:cBhvr>
                                      <p:to>
                                        <p:strVal val=""/>
                                      </p:to>
                                    </p:set>
                                  </p:childTnLst>
                                </p:cTn>
                              </p:par>
                              <p:par>
                                <p:cTn id="904" presetID="0" presetClass="path" presetSubtype="0" repeatCount="indefinite" fill="hold" grpId="1" nodeType="withEffect">
                                  <p:stCondLst>
                                    <p:cond delay="0"/>
                                  </p:stCondLst>
                                  <p:childTnLst>
                                    <p:animMotion origin="layout" path="M -0.00013 3.33333E-6 C 0.10482 -0.20695 0.17995 -0.01922 0.24831 -0.2419 " pathEditMode="relative" rAng="0" ptsTypes="AA">
                                      <p:cBhvr>
                                        <p:cTn id="905" dur="2965" spd="-100000" fill="hold"/>
                                        <p:tgtEl>
                                          <p:spTgt spid="163"/>
                                        </p:tgtEl>
                                        <p:attrNameLst>
                                          <p:attrName>ppt_x</p:attrName>
                                          <p:attrName>ppt_y</p:attrName>
                                        </p:attrNameLst>
                                      </p:cBhvr>
                                      <p:rCtr x="12422" y="-12106"/>
                                    </p:animMotion>
                                  </p:childTnLst>
                                </p:cTn>
                              </p:par>
                              <p:par>
                                <p:cTn id="906" presetID="10" presetClass="entr" presetSubtype="0" repeatCount="indefinite" fill="hold" grpId="0" nodeType="withEffect">
                                  <p:stCondLst>
                                    <p:cond delay="0"/>
                                  </p:stCondLst>
                                  <p:childTnLst>
                                    <p:set>
                                      <p:cBhvr>
                                        <p:cTn id="907" dur="1" fill="hold">
                                          <p:stCondLst>
                                            <p:cond delay="0"/>
                                          </p:stCondLst>
                                        </p:cTn>
                                        <p:tgtEl>
                                          <p:spTgt spid="164"/>
                                        </p:tgtEl>
                                        <p:attrNameLst>
                                          <p:attrName>style.visibility</p:attrName>
                                        </p:attrNameLst>
                                      </p:cBhvr>
                                      <p:to>
                                        <p:strVal val="visible"/>
                                      </p:to>
                                    </p:set>
                                    <p:animEffect transition="out" filter="fade">
                                      <p:cBhvr additive="base">
                                        <p:cTn id="908" dur="262" fill="hold">
                                          <p:stCondLst>
                                            <p:cond delay="1835"/>
                                          </p:stCondLst>
                                        </p:cTn>
                                        <p:tgtEl>
                                          <p:spTgt spid="164"/>
                                        </p:tgtEl>
                                      </p:cBhvr>
                                    </p:animEffect>
                                    <p:animEffect transition="in" filter="fade">
                                      <p:cBhvr additive="base">
                                        <p:cTn id="909" dur="262" fill="hold">
                                          <p:stCondLst>
                                            <p:cond delay="0"/>
                                          </p:stCondLst>
                                        </p:cTn>
                                        <p:tgtEl>
                                          <p:spTgt spid="164"/>
                                        </p:tgtEl>
                                      </p:cBhvr>
                                    </p:animEffect>
                                    <p:set>
                                      <p:cBhvr additive="base">
                                        <p:cTn id="910" dur="1" fill="hold">
                                          <p:stCondLst>
                                            <p:cond delay="2096"/>
                                          </p:stCondLst>
                                        </p:cTn>
                                        <p:tgtEl>
                                          <p:spTgt spid="164"/>
                                        </p:tgtEl>
                                        <p:attrNameLst>
                                          <p:attrName>style.visibility</p:attrName>
                                        </p:attrNameLst>
                                      </p:cBhvr>
                                      <p:to>
                                        <p:strVal val="hidden"/>
                                      </p:to>
                                    </p:set>
                                    <p:set>
                                      <p:cBhvr additive="base">
                                        <p:cTn id="911" dur="2412" fill="hold">
                                          <p:stCondLst>
                                            <p:cond delay="0"/>
                                          </p:stCondLst>
                                        </p:cTn>
                                        <p:tgtEl>
                                          <p:spTgt spid="164"/>
                                        </p:tgtEl>
                                      </p:cBhvr>
                                      <p:to>
                                        <p:strVal val=""/>
                                      </p:to>
                                    </p:set>
                                  </p:childTnLst>
                                </p:cTn>
                              </p:par>
                              <p:par>
                                <p:cTn id="912"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913" dur="3729" spd="-100000" fill="hold"/>
                                        <p:tgtEl>
                                          <p:spTgt spid="164"/>
                                        </p:tgtEl>
                                        <p:attrNameLst>
                                          <p:attrName>ppt_x</p:attrName>
                                          <p:attrName>ppt_y</p:attrName>
                                        </p:attrNameLst>
                                      </p:cBhvr>
                                      <p:rCtr x="8138" y="-1852"/>
                                    </p:animMotion>
                                  </p:childTnLst>
                                </p:cTn>
                              </p:par>
                              <p:par>
                                <p:cTn id="914" presetID="10" presetClass="entr" presetSubtype="0" repeatCount="indefinite" fill="hold" grpId="0" nodeType="withEffect">
                                  <p:stCondLst>
                                    <p:cond delay="0"/>
                                  </p:stCondLst>
                                  <p:childTnLst>
                                    <p:set>
                                      <p:cBhvr>
                                        <p:cTn id="915" dur="1" fill="hold">
                                          <p:stCondLst>
                                            <p:cond delay="0"/>
                                          </p:stCondLst>
                                        </p:cTn>
                                        <p:tgtEl>
                                          <p:spTgt spid="165"/>
                                        </p:tgtEl>
                                        <p:attrNameLst>
                                          <p:attrName>style.visibility</p:attrName>
                                        </p:attrNameLst>
                                      </p:cBhvr>
                                      <p:to>
                                        <p:strVal val="visible"/>
                                      </p:to>
                                    </p:set>
                                    <p:animEffect transition="out" filter="fade">
                                      <p:cBhvr additive="base">
                                        <p:cTn id="916" dur="345" fill="hold">
                                          <p:stCondLst>
                                            <p:cond delay="2417"/>
                                          </p:stCondLst>
                                        </p:cTn>
                                        <p:tgtEl>
                                          <p:spTgt spid="165"/>
                                        </p:tgtEl>
                                      </p:cBhvr>
                                    </p:animEffect>
                                    <p:animEffect transition="in" filter="fade">
                                      <p:cBhvr additive="base">
                                        <p:cTn id="917" dur="345" fill="hold">
                                          <p:stCondLst>
                                            <p:cond delay="0"/>
                                          </p:stCondLst>
                                        </p:cTn>
                                        <p:tgtEl>
                                          <p:spTgt spid="165"/>
                                        </p:tgtEl>
                                      </p:cBhvr>
                                    </p:animEffect>
                                    <p:set>
                                      <p:cBhvr additive="base">
                                        <p:cTn id="918" dur="1" fill="hold">
                                          <p:stCondLst>
                                            <p:cond delay="2761"/>
                                          </p:stCondLst>
                                        </p:cTn>
                                        <p:tgtEl>
                                          <p:spTgt spid="165"/>
                                        </p:tgtEl>
                                        <p:attrNameLst>
                                          <p:attrName>style.visibility</p:attrName>
                                        </p:attrNameLst>
                                      </p:cBhvr>
                                      <p:to>
                                        <p:strVal val="hidden"/>
                                      </p:to>
                                    </p:set>
                                    <p:set>
                                      <p:cBhvr additive="base">
                                        <p:cTn id="919" dur="3177" fill="hold">
                                          <p:stCondLst>
                                            <p:cond delay="0"/>
                                          </p:stCondLst>
                                        </p:cTn>
                                        <p:tgtEl>
                                          <p:spTgt spid="165"/>
                                        </p:tgtEl>
                                      </p:cBhvr>
                                      <p:to>
                                        <p:strVal val=""/>
                                      </p:to>
                                    </p:set>
                                  </p:childTnLst>
                                </p:cTn>
                              </p:par>
                              <p:par>
                                <p:cTn id="920" presetID="0" presetClass="path" presetSubtype="0" repeatCount="indefinite" fill="hold" grpId="1" nodeType="withEffect">
                                  <p:stCondLst>
                                    <p:cond delay="0"/>
                                  </p:stCondLst>
                                  <p:childTnLst>
                                    <p:animMotion origin="layout" path="M -2.08333E-6 4.81481E-6 C 0.03321 -0.23588 0.0431 -0.23704 0.13763 -0.34769 " pathEditMode="relative" rAng="0" ptsTypes="AA">
                                      <p:cBhvr>
                                        <p:cTn id="921" dur="3510" spd="-100000" fill="hold"/>
                                        <p:tgtEl>
                                          <p:spTgt spid="165"/>
                                        </p:tgtEl>
                                        <p:attrNameLst>
                                          <p:attrName>ppt_x</p:attrName>
                                          <p:attrName>ppt_y</p:attrName>
                                        </p:attrNameLst>
                                      </p:cBhvr>
                                      <p:rCtr x="6875" y="-17384"/>
                                    </p:animMotion>
                                  </p:childTnLst>
                                </p:cTn>
                              </p:par>
                              <p:par>
                                <p:cTn id="922" presetID="10" presetClass="entr" presetSubtype="0" repeatCount="indefinite" fill="hold" grpId="0" nodeType="withEffect">
                                  <p:stCondLst>
                                    <p:cond delay="0"/>
                                  </p:stCondLst>
                                  <p:childTnLst>
                                    <p:set>
                                      <p:cBhvr>
                                        <p:cTn id="923" dur="1" fill="hold">
                                          <p:stCondLst>
                                            <p:cond delay="0"/>
                                          </p:stCondLst>
                                        </p:cTn>
                                        <p:tgtEl>
                                          <p:spTgt spid="166"/>
                                        </p:tgtEl>
                                        <p:attrNameLst>
                                          <p:attrName>style.visibility</p:attrName>
                                        </p:attrNameLst>
                                      </p:cBhvr>
                                      <p:to>
                                        <p:strVal val="visible"/>
                                      </p:to>
                                    </p:set>
                                    <p:animEffect transition="out" filter="fade">
                                      <p:cBhvr additive="base">
                                        <p:cTn id="924" dur="419" fill="hold">
                                          <p:stCondLst>
                                            <p:cond delay="2934"/>
                                          </p:stCondLst>
                                        </p:cTn>
                                        <p:tgtEl>
                                          <p:spTgt spid="166"/>
                                        </p:tgtEl>
                                      </p:cBhvr>
                                    </p:animEffect>
                                    <p:animEffect transition="in" filter="fade">
                                      <p:cBhvr additive="base">
                                        <p:cTn id="925" dur="419" fill="hold">
                                          <p:stCondLst>
                                            <p:cond delay="0"/>
                                          </p:stCondLst>
                                        </p:cTn>
                                        <p:tgtEl>
                                          <p:spTgt spid="166"/>
                                        </p:tgtEl>
                                      </p:cBhvr>
                                    </p:animEffect>
                                    <p:set>
                                      <p:cBhvr additive="base">
                                        <p:cTn id="926" dur="1" fill="hold">
                                          <p:stCondLst>
                                            <p:cond delay="3351"/>
                                          </p:stCondLst>
                                        </p:cTn>
                                        <p:tgtEl>
                                          <p:spTgt spid="166"/>
                                        </p:tgtEl>
                                        <p:attrNameLst>
                                          <p:attrName>style.visibility</p:attrName>
                                        </p:attrNameLst>
                                      </p:cBhvr>
                                      <p:to>
                                        <p:strVal val="hidden"/>
                                      </p:to>
                                    </p:set>
                                    <p:set>
                                      <p:cBhvr additive="base">
                                        <p:cTn id="927" dur="3856" fill="hold">
                                          <p:stCondLst>
                                            <p:cond delay="0"/>
                                          </p:stCondLst>
                                        </p:cTn>
                                        <p:tgtEl>
                                          <p:spTgt spid="166"/>
                                        </p:tgtEl>
                                      </p:cBhvr>
                                      <p:to>
                                        <p:strVal val=""/>
                                      </p:to>
                                    </p:set>
                                  </p:childTnLst>
                                </p:cTn>
                              </p:par>
                              <p:par>
                                <p:cTn id="928" presetID="0" presetClass="path" presetSubtype="0" repeatCount="indefinite" fill="hold" grpId="1" nodeType="withEffect">
                                  <p:stCondLst>
                                    <p:cond delay="0"/>
                                  </p:stCondLst>
                                  <p:childTnLst>
                                    <p:animMotion origin="layout" path="M 0.00013 -4.44444E-6 C 0.07331 0.08403 0.17201 -0.15393 0.23334 -0.00509 " pathEditMode="relative" rAng="7320000" ptsTypes="AA">
                                      <p:cBhvr>
                                        <p:cTn id="929" dur="2662" spd="-100000" fill="hold"/>
                                        <p:tgtEl>
                                          <p:spTgt spid="166"/>
                                        </p:tgtEl>
                                        <p:attrNameLst>
                                          <p:attrName>ppt_x</p:attrName>
                                          <p:attrName>ppt_y</p:attrName>
                                        </p:attrNameLst>
                                      </p:cBhvr>
                                      <p:rCtr x="11823" y="-694"/>
                                    </p:animMotion>
                                  </p:childTnLst>
                                </p:cTn>
                              </p:par>
                              <p:par>
                                <p:cTn id="930" presetID="10" presetClass="entr" presetSubtype="0" repeatCount="indefinite" fill="hold" grpId="0" nodeType="withEffect">
                                  <p:stCondLst>
                                    <p:cond delay="0"/>
                                  </p:stCondLst>
                                  <p:childTnLst>
                                    <p:set>
                                      <p:cBhvr>
                                        <p:cTn id="931" dur="1" fill="hold">
                                          <p:stCondLst>
                                            <p:cond delay="0"/>
                                          </p:stCondLst>
                                        </p:cTn>
                                        <p:tgtEl>
                                          <p:spTgt spid="167"/>
                                        </p:tgtEl>
                                        <p:attrNameLst>
                                          <p:attrName>style.visibility</p:attrName>
                                        </p:attrNameLst>
                                      </p:cBhvr>
                                      <p:to>
                                        <p:strVal val="visible"/>
                                      </p:to>
                                    </p:set>
                                    <p:animEffect transition="out" filter="fade">
                                      <p:cBhvr additive="base">
                                        <p:cTn id="932" dur="335" fill="hold">
                                          <p:stCondLst>
                                            <p:cond delay="2348"/>
                                          </p:stCondLst>
                                        </p:cTn>
                                        <p:tgtEl>
                                          <p:spTgt spid="167"/>
                                        </p:tgtEl>
                                      </p:cBhvr>
                                    </p:animEffect>
                                    <p:animEffect transition="in" filter="fade">
                                      <p:cBhvr additive="base">
                                        <p:cTn id="933" dur="335" fill="hold">
                                          <p:stCondLst>
                                            <p:cond delay="0"/>
                                          </p:stCondLst>
                                        </p:cTn>
                                        <p:tgtEl>
                                          <p:spTgt spid="167"/>
                                        </p:tgtEl>
                                      </p:cBhvr>
                                    </p:animEffect>
                                    <p:set>
                                      <p:cBhvr additive="base">
                                        <p:cTn id="934" dur="1" fill="hold">
                                          <p:stCondLst>
                                            <p:cond delay="2682"/>
                                          </p:stCondLst>
                                        </p:cTn>
                                        <p:tgtEl>
                                          <p:spTgt spid="167"/>
                                        </p:tgtEl>
                                        <p:attrNameLst>
                                          <p:attrName>style.visibility</p:attrName>
                                        </p:attrNameLst>
                                      </p:cBhvr>
                                      <p:to>
                                        <p:strVal val="hidden"/>
                                      </p:to>
                                    </p:set>
                                    <p:set>
                                      <p:cBhvr additive="base">
                                        <p:cTn id="935" dur="3086" fill="hold">
                                          <p:stCondLst>
                                            <p:cond delay="0"/>
                                          </p:stCondLst>
                                        </p:cTn>
                                        <p:tgtEl>
                                          <p:spTgt spid="167"/>
                                        </p:tgtEl>
                                      </p:cBhvr>
                                      <p:to>
                                        <p:strVal val=""/>
                                      </p:to>
                                    </p:set>
                                  </p:childTnLst>
                                </p:cTn>
                              </p:par>
                              <p:par>
                                <p:cTn id="936" presetID="0" presetClass="path" presetSubtype="0" repeatCount="indefinite" fill="hold" grpId="1" nodeType="withEffect">
                                  <p:stCondLst>
                                    <p:cond delay="0"/>
                                  </p:stCondLst>
                                  <p:childTnLst>
                                    <p:animMotion origin="layout" path="M -1.25E-6 -0.00023 C 0.11016 -0.09722 0.10912 -0.21551 0.13763 -0.38565 " pathEditMode="relative" rAng="0" ptsTypes="AA">
                                      <p:cBhvr>
                                        <p:cTn id="937" dur="2161" spd="-100000" fill="hold"/>
                                        <p:tgtEl>
                                          <p:spTgt spid="167"/>
                                        </p:tgtEl>
                                        <p:attrNameLst>
                                          <p:attrName>ppt_x</p:attrName>
                                          <p:attrName>ppt_y</p:attrName>
                                        </p:attrNameLst>
                                      </p:cBhvr>
                                      <p:rCtr x="6875" y="-19259"/>
                                    </p:animMotion>
                                  </p:childTnLst>
                                </p:cTn>
                              </p:par>
                              <p:par>
                                <p:cTn id="938" presetID="10" presetClass="entr" presetSubtype="0" repeatCount="indefinite" fill="hold" grpId="0" nodeType="withEffect">
                                  <p:stCondLst>
                                    <p:cond delay="0"/>
                                  </p:stCondLst>
                                  <p:childTnLst>
                                    <p:set>
                                      <p:cBhvr>
                                        <p:cTn id="939" dur="1" fill="hold">
                                          <p:stCondLst>
                                            <p:cond delay="0"/>
                                          </p:stCondLst>
                                        </p:cTn>
                                        <p:tgtEl>
                                          <p:spTgt spid="107"/>
                                        </p:tgtEl>
                                        <p:attrNameLst>
                                          <p:attrName>style.visibility</p:attrName>
                                        </p:attrNameLst>
                                      </p:cBhvr>
                                      <p:to>
                                        <p:strVal val="visible"/>
                                      </p:to>
                                    </p:set>
                                    <p:animEffect transition="out" filter="fade">
                                      <p:cBhvr additive="base">
                                        <p:cTn id="940" dur="355" fill="hold">
                                          <p:stCondLst>
                                            <p:cond delay="2487"/>
                                          </p:stCondLst>
                                        </p:cTn>
                                        <p:tgtEl>
                                          <p:spTgt spid="107"/>
                                        </p:tgtEl>
                                      </p:cBhvr>
                                    </p:animEffect>
                                    <p:animEffect transition="in" filter="fade">
                                      <p:cBhvr additive="base">
                                        <p:cTn id="941" dur="355" fill="hold">
                                          <p:stCondLst>
                                            <p:cond delay="0"/>
                                          </p:stCondLst>
                                        </p:cTn>
                                        <p:tgtEl>
                                          <p:spTgt spid="107"/>
                                        </p:tgtEl>
                                      </p:cBhvr>
                                    </p:animEffect>
                                    <p:set>
                                      <p:cBhvr additive="base">
                                        <p:cTn id="942" dur="1" fill="hold">
                                          <p:stCondLst>
                                            <p:cond delay="2841"/>
                                          </p:stCondLst>
                                        </p:cTn>
                                        <p:tgtEl>
                                          <p:spTgt spid="107"/>
                                        </p:tgtEl>
                                        <p:attrNameLst>
                                          <p:attrName>style.visibility</p:attrName>
                                        </p:attrNameLst>
                                      </p:cBhvr>
                                      <p:to>
                                        <p:strVal val="hidden"/>
                                      </p:to>
                                    </p:set>
                                    <p:set>
                                      <p:cBhvr additive="base">
                                        <p:cTn id="943" dur="3269" fill="hold">
                                          <p:stCondLst>
                                            <p:cond delay="0"/>
                                          </p:stCondLst>
                                        </p:cTn>
                                        <p:tgtEl>
                                          <p:spTgt spid="107"/>
                                        </p:tgtEl>
                                      </p:cBhvr>
                                      <p:to>
                                        <p:strVal val=""/>
                                      </p:to>
                                    </p:set>
                                  </p:childTnLst>
                                </p:cTn>
                              </p:par>
                              <p:par>
                                <p:cTn id="944" presetID="0" presetClass="path" presetSubtype="0" repeatCount="indefinite" fill="hold" grpId="1" nodeType="withEffect">
                                  <p:stCondLst>
                                    <p:cond delay="0"/>
                                  </p:stCondLst>
                                  <p:childTnLst>
                                    <p:animMotion origin="layout" path="M -1.25E-6 2.59259E-6 C 0.07123 -0.04398 0.06237 -0.16273 0.09011 -0.27847 " pathEditMode="relative" rAng="0" ptsTypes="AA">
                                      <p:cBhvr>
                                        <p:cTn id="945" dur="2820" spd="-100000" fill="hold"/>
                                        <p:tgtEl>
                                          <p:spTgt spid="107"/>
                                        </p:tgtEl>
                                        <p:attrNameLst>
                                          <p:attrName>ppt_x</p:attrName>
                                          <p:attrName>ppt_y</p:attrName>
                                        </p:attrNameLst>
                                      </p:cBhvr>
                                      <p:rCtr x="4505" y="-13912"/>
                                    </p:animMotion>
                                  </p:childTnLst>
                                </p:cTn>
                              </p:par>
                              <p:par>
                                <p:cTn id="946" presetID="10" presetClass="entr" presetSubtype="0" repeatCount="indefinite" fill="hold" grpId="0" nodeType="withEffect">
                                  <p:stCondLst>
                                    <p:cond delay="0"/>
                                  </p:stCondLst>
                                  <p:childTnLst>
                                    <p:set>
                                      <p:cBhvr>
                                        <p:cTn id="947" dur="1" fill="hold">
                                          <p:stCondLst>
                                            <p:cond delay="0"/>
                                          </p:stCondLst>
                                        </p:cTn>
                                        <p:tgtEl>
                                          <p:spTgt spid="168"/>
                                        </p:tgtEl>
                                        <p:attrNameLst>
                                          <p:attrName>style.visibility</p:attrName>
                                        </p:attrNameLst>
                                      </p:cBhvr>
                                      <p:to>
                                        <p:strVal val="visible"/>
                                      </p:to>
                                    </p:set>
                                    <p:animEffect transition="out" filter="fade">
                                      <p:cBhvr additive="base">
                                        <p:cTn id="948" dur="426" fill="hold">
                                          <p:stCondLst>
                                            <p:cond delay="2983"/>
                                          </p:stCondLst>
                                        </p:cTn>
                                        <p:tgtEl>
                                          <p:spTgt spid="168"/>
                                        </p:tgtEl>
                                      </p:cBhvr>
                                    </p:animEffect>
                                    <p:animEffect transition="in" filter="fade">
                                      <p:cBhvr additive="base">
                                        <p:cTn id="949" dur="426" fill="hold">
                                          <p:stCondLst>
                                            <p:cond delay="0"/>
                                          </p:stCondLst>
                                        </p:cTn>
                                        <p:tgtEl>
                                          <p:spTgt spid="168"/>
                                        </p:tgtEl>
                                      </p:cBhvr>
                                    </p:animEffect>
                                    <p:set>
                                      <p:cBhvr additive="base">
                                        <p:cTn id="950" dur="1" fill="hold">
                                          <p:stCondLst>
                                            <p:cond delay="3408"/>
                                          </p:stCondLst>
                                        </p:cTn>
                                        <p:tgtEl>
                                          <p:spTgt spid="168"/>
                                        </p:tgtEl>
                                        <p:attrNameLst>
                                          <p:attrName>style.visibility</p:attrName>
                                        </p:attrNameLst>
                                      </p:cBhvr>
                                      <p:to>
                                        <p:strVal val="hidden"/>
                                      </p:to>
                                    </p:set>
                                    <p:set>
                                      <p:cBhvr additive="base">
                                        <p:cTn id="951" dur="3921" fill="hold">
                                          <p:stCondLst>
                                            <p:cond delay="0"/>
                                          </p:stCondLst>
                                        </p:cTn>
                                        <p:tgtEl>
                                          <p:spTgt spid="168"/>
                                        </p:tgtEl>
                                      </p:cBhvr>
                                      <p:to>
                                        <p:strVal val=""/>
                                      </p:to>
                                    </p:set>
                                  </p:childTnLst>
                                </p:cTn>
                              </p:par>
                              <p:par>
                                <p:cTn id="952" presetID="0" presetClass="path" presetSubtype="0" repeatCount="indefinite" fill="hold" grpId="1" nodeType="withEffect">
                                  <p:stCondLst>
                                    <p:cond delay="0"/>
                                  </p:stCondLst>
                                  <p:childTnLst>
                                    <p:animMotion origin="layout" path="M 0.00013 -0.00023 C 0.09427 -0.05995 0.08112 0.02385 0.16497 -0.04027 " pathEditMode="relative" rAng="1800000" ptsTypes="AA">
                                      <p:cBhvr>
                                        <p:cTn id="953" dur="2229" spd="-100000" fill="hold"/>
                                        <p:tgtEl>
                                          <p:spTgt spid="168"/>
                                        </p:tgtEl>
                                        <p:attrNameLst>
                                          <p:attrName>ppt_x</p:attrName>
                                          <p:attrName>ppt_y</p:attrName>
                                        </p:attrNameLst>
                                      </p:cBhvr>
                                      <p:rCtr x="8242" y="-2014"/>
                                    </p:animMotion>
                                  </p:childTnLst>
                                </p:cTn>
                              </p:par>
                              <p:par>
                                <p:cTn id="954" presetID="10" presetClass="entr" presetSubtype="0" repeatCount="indefinite" fill="hold" grpId="0" nodeType="withEffect">
                                  <p:stCondLst>
                                    <p:cond delay="0"/>
                                  </p:stCondLst>
                                  <p:childTnLst>
                                    <p:set>
                                      <p:cBhvr>
                                        <p:cTn id="955" dur="1" fill="hold">
                                          <p:stCondLst>
                                            <p:cond delay="0"/>
                                          </p:stCondLst>
                                        </p:cTn>
                                        <p:tgtEl>
                                          <p:spTgt spid="169"/>
                                        </p:tgtEl>
                                        <p:attrNameLst>
                                          <p:attrName>style.visibility</p:attrName>
                                        </p:attrNameLst>
                                      </p:cBhvr>
                                      <p:to>
                                        <p:strVal val="visible"/>
                                      </p:to>
                                    </p:set>
                                    <p:animEffect transition="out" filter="fade">
                                      <p:cBhvr additive="base">
                                        <p:cTn id="956" dur="418" fill="hold">
                                          <p:stCondLst>
                                            <p:cond delay="2927"/>
                                          </p:stCondLst>
                                        </p:cTn>
                                        <p:tgtEl>
                                          <p:spTgt spid="169"/>
                                        </p:tgtEl>
                                      </p:cBhvr>
                                    </p:animEffect>
                                    <p:animEffect transition="in" filter="fade">
                                      <p:cBhvr additive="base">
                                        <p:cTn id="957" dur="418" fill="hold">
                                          <p:stCondLst>
                                            <p:cond delay="0"/>
                                          </p:stCondLst>
                                        </p:cTn>
                                        <p:tgtEl>
                                          <p:spTgt spid="169"/>
                                        </p:tgtEl>
                                      </p:cBhvr>
                                    </p:animEffect>
                                    <p:set>
                                      <p:cBhvr additive="base">
                                        <p:cTn id="958" dur="1" fill="hold">
                                          <p:stCondLst>
                                            <p:cond delay="3343"/>
                                          </p:stCondLst>
                                        </p:cTn>
                                        <p:tgtEl>
                                          <p:spTgt spid="169"/>
                                        </p:tgtEl>
                                        <p:attrNameLst>
                                          <p:attrName>style.visibility</p:attrName>
                                        </p:attrNameLst>
                                      </p:cBhvr>
                                      <p:to>
                                        <p:strVal val="hidden"/>
                                      </p:to>
                                    </p:set>
                                    <p:set>
                                      <p:cBhvr additive="base">
                                        <p:cTn id="959" dur="3847" fill="hold">
                                          <p:stCondLst>
                                            <p:cond delay="0"/>
                                          </p:stCondLst>
                                        </p:cTn>
                                        <p:tgtEl>
                                          <p:spTgt spid="169"/>
                                        </p:tgtEl>
                                      </p:cBhvr>
                                      <p:to>
                                        <p:strVal val=""/>
                                      </p:to>
                                    </p:set>
                                  </p:childTnLst>
                                </p:cTn>
                              </p:par>
                              <p:par>
                                <p:cTn id="960" presetID="0" presetClass="path" presetSubtype="0" repeatCount="indefinite" fill="hold" grpId="1" nodeType="withEffect">
                                  <p:stCondLst>
                                    <p:cond delay="0"/>
                                  </p:stCondLst>
                                  <p:childTnLst>
                                    <p:animMotion origin="layout" path="M 4.16667E-6 4.81481E-6 C -0.01133 -0.10579 -0.06198 -0.1845 -0.00769 -0.31459 " pathEditMode="relative" rAng="0" ptsTypes="AA">
                                      <p:cBhvr>
                                        <p:cTn id="961" dur="3240" spd="-100000" fill="hold"/>
                                        <p:tgtEl>
                                          <p:spTgt spid="169"/>
                                        </p:tgtEl>
                                        <p:attrNameLst>
                                          <p:attrName>ppt_x</p:attrName>
                                          <p:attrName>ppt_y</p:attrName>
                                        </p:attrNameLst>
                                      </p:cBhvr>
                                      <p:rCtr x="-1628" y="-15741"/>
                                    </p:animMotion>
                                  </p:childTnLst>
                                </p:cTn>
                              </p:par>
                              <p:par>
                                <p:cTn id="962" presetID="10" presetClass="entr" presetSubtype="0" repeatCount="indefinite" fill="hold" grpId="0" nodeType="withEffect">
                                  <p:stCondLst>
                                    <p:cond delay="0"/>
                                  </p:stCondLst>
                                  <p:childTnLst>
                                    <p:set>
                                      <p:cBhvr>
                                        <p:cTn id="963" dur="1" fill="hold">
                                          <p:stCondLst>
                                            <p:cond delay="0"/>
                                          </p:stCondLst>
                                        </p:cTn>
                                        <p:tgtEl>
                                          <p:spTgt spid="170"/>
                                        </p:tgtEl>
                                        <p:attrNameLst>
                                          <p:attrName>style.visibility</p:attrName>
                                        </p:attrNameLst>
                                      </p:cBhvr>
                                      <p:to>
                                        <p:strVal val="visible"/>
                                      </p:to>
                                    </p:set>
                                    <p:animEffect transition="out" filter="fade">
                                      <p:cBhvr additive="base">
                                        <p:cTn id="964" dur="293" fill="hold">
                                          <p:stCondLst>
                                            <p:cond delay="2051"/>
                                          </p:stCondLst>
                                        </p:cTn>
                                        <p:tgtEl>
                                          <p:spTgt spid="170"/>
                                        </p:tgtEl>
                                      </p:cBhvr>
                                    </p:animEffect>
                                    <p:animEffect transition="in" filter="fade">
                                      <p:cBhvr additive="base">
                                        <p:cTn id="965" dur="293" fill="hold">
                                          <p:stCondLst>
                                            <p:cond delay="0"/>
                                          </p:stCondLst>
                                        </p:cTn>
                                        <p:tgtEl>
                                          <p:spTgt spid="170"/>
                                        </p:tgtEl>
                                      </p:cBhvr>
                                    </p:animEffect>
                                    <p:set>
                                      <p:cBhvr additive="base">
                                        <p:cTn id="966" dur="1" fill="hold">
                                          <p:stCondLst>
                                            <p:cond delay="2343"/>
                                          </p:stCondLst>
                                        </p:cTn>
                                        <p:tgtEl>
                                          <p:spTgt spid="170"/>
                                        </p:tgtEl>
                                        <p:attrNameLst>
                                          <p:attrName>style.visibility</p:attrName>
                                        </p:attrNameLst>
                                      </p:cBhvr>
                                      <p:to>
                                        <p:strVal val="hidden"/>
                                      </p:to>
                                    </p:set>
                                    <p:set>
                                      <p:cBhvr additive="base">
                                        <p:cTn id="967" dur="2695" fill="hold">
                                          <p:stCondLst>
                                            <p:cond delay="0"/>
                                          </p:stCondLst>
                                        </p:cTn>
                                        <p:tgtEl>
                                          <p:spTgt spid="170"/>
                                        </p:tgtEl>
                                      </p:cBhvr>
                                      <p:to>
                                        <p:strVal val=""/>
                                      </p:to>
                                    </p:set>
                                  </p:childTnLst>
                                </p:cTn>
                              </p:par>
                              <p:par>
                                <p:cTn id="968" presetID="0" presetClass="path" presetSubtype="0" repeatCount="indefinite" fill="hold" grpId="1" nodeType="withEffect">
                                  <p:stCondLst>
                                    <p:cond delay="0"/>
                                  </p:stCondLst>
                                  <p:childTnLst>
                                    <p:animMotion origin="layout" path="M 4.16667E-7 -1.11111E-6 C 0.00378 -0.22477 0.15404 -0.14305 0.13372 -0.2912 " pathEditMode="relative" rAng="0" ptsTypes="AA">
                                      <p:cBhvr>
                                        <p:cTn id="969" dur="2298" spd="-100000" fill="hold"/>
                                        <p:tgtEl>
                                          <p:spTgt spid="170"/>
                                        </p:tgtEl>
                                        <p:attrNameLst>
                                          <p:attrName>ppt_x</p:attrName>
                                          <p:attrName>ppt_y</p:attrName>
                                        </p:attrNameLst>
                                      </p:cBhvr>
                                      <p:rCtr x="6771" y="-14560"/>
                                    </p:animMotion>
                                  </p:childTnLst>
                                </p:cTn>
                              </p:par>
                              <p:par>
                                <p:cTn id="970" presetID="10" presetClass="entr" presetSubtype="0" repeatCount="indefinite" fill="hold" grpId="0" nodeType="withEffect">
                                  <p:stCondLst>
                                    <p:cond delay="0"/>
                                  </p:stCondLst>
                                  <p:childTnLst>
                                    <p:set>
                                      <p:cBhvr>
                                        <p:cTn id="971" dur="1" fill="hold">
                                          <p:stCondLst>
                                            <p:cond delay="0"/>
                                          </p:stCondLst>
                                        </p:cTn>
                                        <p:tgtEl>
                                          <p:spTgt spid="171"/>
                                        </p:tgtEl>
                                        <p:attrNameLst>
                                          <p:attrName>style.visibility</p:attrName>
                                        </p:attrNameLst>
                                      </p:cBhvr>
                                      <p:to>
                                        <p:strVal val="visible"/>
                                      </p:to>
                                    </p:set>
                                    <p:animEffect transition="out" filter="fade">
                                      <p:cBhvr additive="base">
                                        <p:cTn id="972" dur="322" fill="hold">
                                          <p:stCondLst>
                                            <p:cond delay="2252"/>
                                          </p:stCondLst>
                                        </p:cTn>
                                        <p:tgtEl>
                                          <p:spTgt spid="171"/>
                                        </p:tgtEl>
                                      </p:cBhvr>
                                    </p:animEffect>
                                    <p:animEffect transition="in" filter="fade">
                                      <p:cBhvr additive="base">
                                        <p:cTn id="973" dur="322" fill="hold">
                                          <p:stCondLst>
                                            <p:cond delay="0"/>
                                          </p:stCondLst>
                                        </p:cTn>
                                        <p:tgtEl>
                                          <p:spTgt spid="171"/>
                                        </p:tgtEl>
                                      </p:cBhvr>
                                    </p:animEffect>
                                    <p:set>
                                      <p:cBhvr additive="base">
                                        <p:cTn id="974" dur="1" fill="hold">
                                          <p:stCondLst>
                                            <p:cond delay="2573"/>
                                          </p:stCondLst>
                                        </p:cTn>
                                        <p:tgtEl>
                                          <p:spTgt spid="171"/>
                                        </p:tgtEl>
                                        <p:attrNameLst>
                                          <p:attrName>style.visibility</p:attrName>
                                        </p:attrNameLst>
                                      </p:cBhvr>
                                      <p:to>
                                        <p:strVal val="hidden"/>
                                      </p:to>
                                    </p:set>
                                    <p:set>
                                      <p:cBhvr additive="base">
                                        <p:cTn id="975" dur="2960" fill="hold">
                                          <p:stCondLst>
                                            <p:cond delay="0"/>
                                          </p:stCondLst>
                                        </p:cTn>
                                        <p:tgtEl>
                                          <p:spTgt spid="171"/>
                                        </p:tgtEl>
                                      </p:cBhvr>
                                      <p:to>
                                        <p:strVal val=""/>
                                      </p:to>
                                    </p:set>
                                  </p:childTnLst>
                                </p:cTn>
                              </p:par>
                              <p:par>
                                <p:cTn id="976" presetID="0" presetClass="path" presetSubtype="0" repeatCount="indefinite" fill="hold" grpId="1" nodeType="withEffect">
                                  <p:stCondLst>
                                    <p:cond delay="0"/>
                                  </p:stCondLst>
                                  <p:childTnLst>
                                    <p:animMotion origin="layout" path="M 1.25E-6 2.59259E-6 C -0.04011 -0.14375 -0.07305 -0.07477 -0.10899 -0.21713 " pathEditMode="relative" rAng="0" ptsTypes="AA">
                                      <p:cBhvr>
                                        <p:cTn id="977" dur="2439" spd="-100000" fill="hold"/>
                                        <p:tgtEl>
                                          <p:spTgt spid="171"/>
                                        </p:tgtEl>
                                        <p:attrNameLst>
                                          <p:attrName>ppt_x</p:attrName>
                                          <p:attrName>ppt_y</p:attrName>
                                        </p:attrNameLst>
                                      </p:cBhvr>
                                      <p:rCtr x="-5456" y="-10856"/>
                                    </p:animMotion>
                                  </p:childTnLst>
                                </p:cTn>
                              </p:par>
                              <p:par>
                                <p:cTn id="978" presetID="10" presetClass="entr" presetSubtype="0" repeatCount="indefinite" fill="hold" grpId="0" nodeType="withEffect">
                                  <p:stCondLst>
                                    <p:cond delay="0"/>
                                  </p:stCondLst>
                                  <p:childTnLst>
                                    <p:set>
                                      <p:cBhvr>
                                        <p:cTn id="979" dur="1" fill="hold">
                                          <p:stCondLst>
                                            <p:cond delay="0"/>
                                          </p:stCondLst>
                                        </p:cTn>
                                        <p:tgtEl>
                                          <p:spTgt spid="172"/>
                                        </p:tgtEl>
                                        <p:attrNameLst>
                                          <p:attrName>style.visibility</p:attrName>
                                        </p:attrNameLst>
                                      </p:cBhvr>
                                      <p:to>
                                        <p:strVal val="visible"/>
                                      </p:to>
                                    </p:set>
                                    <p:animEffect transition="out" filter="fade">
                                      <p:cBhvr additive="base">
                                        <p:cTn id="980" dur="433" fill="hold">
                                          <p:stCondLst>
                                            <p:cond delay="3034"/>
                                          </p:stCondLst>
                                        </p:cTn>
                                        <p:tgtEl>
                                          <p:spTgt spid="172"/>
                                        </p:tgtEl>
                                      </p:cBhvr>
                                    </p:animEffect>
                                    <p:animEffect transition="in" filter="fade">
                                      <p:cBhvr additive="base">
                                        <p:cTn id="981" dur="433" fill="hold">
                                          <p:stCondLst>
                                            <p:cond delay="0"/>
                                          </p:stCondLst>
                                        </p:cTn>
                                        <p:tgtEl>
                                          <p:spTgt spid="172"/>
                                        </p:tgtEl>
                                      </p:cBhvr>
                                    </p:animEffect>
                                    <p:set>
                                      <p:cBhvr additive="base">
                                        <p:cTn id="982" dur="1" fill="hold">
                                          <p:stCondLst>
                                            <p:cond delay="3466"/>
                                          </p:stCondLst>
                                        </p:cTn>
                                        <p:tgtEl>
                                          <p:spTgt spid="172"/>
                                        </p:tgtEl>
                                        <p:attrNameLst>
                                          <p:attrName>style.visibility</p:attrName>
                                        </p:attrNameLst>
                                      </p:cBhvr>
                                      <p:to>
                                        <p:strVal val="hidden"/>
                                      </p:to>
                                    </p:set>
                                    <p:set>
                                      <p:cBhvr additive="base">
                                        <p:cTn id="983" dur="3987" fill="hold">
                                          <p:stCondLst>
                                            <p:cond delay="0"/>
                                          </p:stCondLst>
                                        </p:cTn>
                                        <p:tgtEl>
                                          <p:spTgt spid="172"/>
                                        </p:tgtEl>
                                      </p:cBhvr>
                                      <p:to>
                                        <p:strVal val=""/>
                                      </p:to>
                                    </p:set>
                                  </p:childTnLst>
                                </p:cTn>
                              </p:par>
                              <p:par>
                                <p:cTn id="984" presetID="0" presetClass="path" presetSubtype="0" repeatCount="indefinite" fill="hold" grpId="1" nodeType="withEffect">
                                  <p:stCondLst>
                                    <p:cond delay="0"/>
                                  </p:stCondLst>
                                  <p:childTnLst>
                                    <p:animMotion origin="layout" path="M 0.00013 -1.11111E-6 C -0.04062 -0.14421 0.01771 -0.1956 -0.00286 -0.34421 " pathEditMode="relative" rAng="0" ptsTypes="AA">
                                      <p:cBhvr>
                                        <p:cTn id="985" dur="2261" spd="-100000" fill="hold"/>
                                        <p:tgtEl>
                                          <p:spTgt spid="172"/>
                                        </p:tgtEl>
                                        <p:attrNameLst>
                                          <p:attrName>ppt_x</p:attrName>
                                          <p:attrName>ppt_y</p:attrName>
                                        </p:attrNameLst>
                                      </p:cBhvr>
                                      <p:rCtr x="-677" y="-17222"/>
                                    </p:animMotion>
                                  </p:childTnLst>
                                </p:cTn>
                              </p:par>
                              <p:par>
                                <p:cTn id="986" presetID="10" presetClass="entr" presetSubtype="0" repeatCount="indefinite" fill="hold" grpId="0" nodeType="withEffect">
                                  <p:stCondLst>
                                    <p:cond delay="0"/>
                                  </p:stCondLst>
                                  <p:childTnLst>
                                    <p:set>
                                      <p:cBhvr>
                                        <p:cTn id="987" dur="1" fill="hold">
                                          <p:stCondLst>
                                            <p:cond delay="0"/>
                                          </p:stCondLst>
                                        </p:cTn>
                                        <p:tgtEl>
                                          <p:spTgt spid="173"/>
                                        </p:tgtEl>
                                        <p:attrNameLst>
                                          <p:attrName>style.visibility</p:attrName>
                                        </p:attrNameLst>
                                      </p:cBhvr>
                                      <p:to>
                                        <p:strVal val="visible"/>
                                      </p:to>
                                    </p:set>
                                    <p:animEffect transition="out" filter="fade">
                                      <p:cBhvr additive="base">
                                        <p:cTn id="988" dur="224" fill="hold">
                                          <p:stCondLst>
                                            <p:cond delay="1566"/>
                                          </p:stCondLst>
                                        </p:cTn>
                                        <p:tgtEl>
                                          <p:spTgt spid="173"/>
                                        </p:tgtEl>
                                      </p:cBhvr>
                                    </p:animEffect>
                                    <p:animEffect transition="in" filter="fade">
                                      <p:cBhvr additive="base">
                                        <p:cTn id="989" dur="224" fill="hold">
                                          <p:stCondLst>
                                            <p:cond delay="0"/>
                                          </p:stCondLst>
                                        </p:cTn>
                                        <p:tgtEl>
                                          <p:spTgt spid="173"/>
                                        </p:tgtEl>
                                      </p:cBhvr>
                                    </p:animEffect>
                                    <p:set>
                                      <p:cBhvr additive="base">
                                        <p:cTn id="990" dur="1" fill="hold">
                                          <p:stCondLst>
                                            <p:cond delay="1788"/>
                                          </p:stCondLst>
                                        </p:cTn>
                                        <p:tgtEl>
                                          <p:spTgt spid="173"/>
                                        </p:tgtEl>
                                        <p:attrNameLst>
                                          <p:attrName>style.visibility</p:attrName>
                                        </p:attrNameLst>
                                      </p:cBhvr>
                                      <p:to>
                                        <p:strVal val="hidden"/>
                                      </p:to>
                                    </p:set>
                                    <p:set>
                                      <p:cBhvr additive="base">
                                        <p:cTn id="991" dur="2058" fill="hold">
                                          <p:stCondLst>
                                            <p:cond delay="0"/>
                                          </p:stCondLst>
                                        </p:cTn>
                                        <p:tgtEl>
                                          <p:spTgt spid="173"/>
                                        </p:tgtEl>
                                      </p:cBhvr>
                                      <p:to>
                                        <p:strVal val=""/>
                                      </p:to>
                                    </p:set>
                                  </p:childTnLst>
                                </p:cTn>
                              </p:par>
                              <p:par>
                                <p:cTn id="992" presetID="0" presetClass="path" presetSubtype="0" repeatCount="indefinite" fill="hold" grpId="1" nodeType="withEffect">
                                  <p:stCondLst>
                                    <p:cond delay="0"/>
                                  </p:stCondLst>
                                  <p:childTnLst>
                                    <p:animMotion origin="layout" path="M -0.00013 2.22222E-6 C 0.08373 -0.1206 0.14375 -0.01111 0.19831 -0.14097 " pathEditMode="relative" rAng="0" ptsTypes="AA">
                                      <p:cBhvr>
                                        <p:cTn id="993" dur="2691" spd="-100000" fill="hold"/>
                                        <p:tgtEl>
                                          <p:spTgt spid="173"/>
                                        </p:tgtEl>
                                        <p:attrNameLst>
                                          <p:attrName>ppt_x</p:attrName>
                                          <p:attrName>ppt_y</p:attrName>
                                        </p:attrNameLst>
                                      </p:cBhvr>
                                      <p:rCtr x="9922" y="-7060"/>
                                    </p:animMotion>
                                  </p:childTnLst>
                                </p:cTn>
                              </p:par>
                              <p:par>
                                <p:cTn id="994" presetID="10" presetClass="entr" presetSubtype="0" repeatCount="indefinite" fill="hold" grpId="0" nodeType="withEffect">
                                  <p:stCondLst>
                                    <p:cond delay="0"/>
                                  </p:stCondLst>
                                  <p:childTnLst>
                                    <p:set>
                                      <p:cBhvr>
                                        <p:cTn id="995" dur="1" fill="hold">
                                          <p:stCondLst>
                                            <p:cond delay="0"/>
                                          </p:stCondLst>
                                        </p:cTn>
                                        <p:tgtEl>
                                          <p:spTgt spid="174"/>
                                        </p:tgtEl>
                                        <p:attrNameLst>
                                          <p:attrName>style.visibility</p:attrName>
                                        </p:attrNameLst>
                                      </p:cBhvr>
                                      <p:to>
                                        <p:strVal val="visible"/>
                                      </p:to>
                                    </p:set>
                                    <p:animEffect transition="out" filter="fade">
                                      <p:cBhvr additive="base">
                                        <p:cTn id="996" dur="336" fill="hold">
                                          <p:stCondLst>
                                            <p:cond delay="2355"/>
                                          </p:stCondLst>
                                        </p:cTn>
                                        <p:tgtEl>
                                          <p:spTgt spid="174"/>
                                        </p:tgtEl>
                                      </p:cBhvr>
                                    </p:animEffect>
                                    <p:animEffect transition="in" filter="fade">
                                      <p:cBhvr additive="base">
                                        <p:cTn id="997" dur="336" fill="hold">
                                          <p:stCondLst>
                                            <p:cond delay="0"/>
                                          </p:stCondLst>
                                        </p:cTn>
                                        <p:tgtEl>
                                          <p:spTgt spid="174"/>
                                        </p:tgtEl>
                                      </p:cBhvr>
                                    </p:animEffect>
                                    <p:set>
                                      <p:cBhvr additive="base">
                                        <p:cTn id="998" dur="1" fill="hold">
                                          <p:stCondLst>
                                            <p:cond delay="2690"/>
                                          </p:stCondLst>
                                        </p:cTn>
                                        <p:tgtEl>
                                          <p:spTgt spid="174"/>
                                        </p:tgtEl>
                                        <p:attrNameLst>
                                          <p:attrName>style.visibility</p:attrName>
                                        </p:attrNameLst>
                                      </p:cBhvr>
                                      <p:to>
                                        <p:strVal val="hidden"/>
                                      </p:to>
                                    </p:set>
                                    <p:set>
                                      <p:cBhvr additive="base">
                                        <p:cTn id="999" dur="3095" fill="hold">
                                          <p:stCondLst>
                                            <p:cond delay="0"/>
                                          </p:stCondLst>
                                        </p:cTn>
                                        <p:tgtEl>
                                          <p:spTgt spid="174"/>
                                        </p:tgtEl>
                                      </p:cBhvr>
                                      <p:to>
                                        <p:strVal val=""/>
                                      </p:to>
                                    </p:set>
                                  </p:childTnLst>
                                </p:cTn>
                              </p:par>
                              <p:par>
                                <p:cTn id="1000" presetID="0" presetClass="path" presetSubtype="0" repeatCount="indefinite" fill="hold" grpId="1" nodeType="withEffect">
                                  <p:stCondLst>
                                    <p:cond delay="0"/>
                                  </p:stCondLst>
                                  <p:childTnLst>
                                    <p:animMotion origin="layout" path="M -0.00013 -0.00023 C 0.09909 -0.05741 0.07317 0.02847 0.16263 -0.03727 " pathEditMode="relative" rAng="0" ptsTypes="AA">
                                      <p:cBhvr>
                                        <p:cTn id="1001" dur="3846" spd="-100000" fill="hold"/>
                                        <p:tgtEl>
                                          <p:spTgt spid="174"/>
                                        </p:tgtEl>
                                        <p:attrNameLst>
                                          <p:attrName>ppt_x</p:attrName>
                                          <p:attrName>ppt_y</p:attrName>
                                        </p:attrNameLst>
                                      </p:cBhvr>
                                      <p:rCtr x="8138" y="-1852"/>
                                    </p:animMotion>
                                  </p:childTnLst>
                                </p:cTn>
                              </p:par>
                              <p:par>
                                <p:cTn id="1002" presetID="10" presetClass="entr" presetSubtype="0" repeatCount="indefinite" fill="hold" grpId="0" nodeType="withEffect">
                                  <p:stCondLst>
                                    <p:cond delay="0"/>
                                  </p:stCondLst>
                                  <p:childTnLst>
                                    <p:set>
                                      <p:cBhvr>
                                        <p:cTn id="1003" dur="1" fill="hold">
                                          <p:stCondLst>
                                            <p:cond delay="0"/>
                                          </p:stCondLst>
                                        </p:cTn>
                                        <p:tgtEl>
                                          <p:spTgt spid="175"/>
                                        </p:tgtEl>
                                        <p:attrNameLst>
                                          <p:attrName>style.visibility</p:attrName>
                                        </p:attrNameLst>
                                      </p:cBhvr>
                                      <p:to>
                                        <p:strVal val="visible"/>
                                      </p:to>
                                    </p:set>
                                    <p:animEffect transition="out" filter="fade">
                                      <p:cBhvr additive="base">
                                        <p:cTn id="1004" dur="334" fill="hold">
                                          <p:stCondLst>
                                            <p:cond delay="2341"/>
                                          </p:stCondLst>
                                        </p:cTn>
                                        <p:tgtEl>
                                          <p:spTgt spid="175"/>
                                        </p:tgtEl>
                                      </p:cBhvr>
                                    </p:animEffect>
                                    <p:animEffect transition="in" filter="fade">
                                      <p:cBhvr additive="base">
                                        <p:cTn id="1005" dur="334" fill="hold">
                                          <p:stCondLst>
                                            <p:cond delay="0"/>
                                          </p:stCondLst>
                                        </p:cTn>
                                        <p:tgtEl>
                                          <p:spTgt spid="175"/>
                                        </p:tgtEl>
                                      </p:cBhvr>
                                    </p:animEffect>
                                    <p:set>
                                      <p:cBhvr additive="base">
                                        <p:cTn id="1006" dur="1" fill="hold">
                                          <p:stCondLst>
                                            <p:cond delay="2674"/>
                                          </p:stCondLst>
                                        </p:cTn>
                                        <p:tgtEl>
                                          <p:spTgt spid="175"/>
                                        </p:tgtEl>
                                        <p:attrNameLst>
                                          <p:attrName>style.visibility</p:attrName>
                                        </p:attrNameLst>
                                      </p:cBhvr>
                                      <p:to>
                                        <p:strVal val="hidden"/>
                                      </p:to>
                                    </p:set>
                                    <p:set>
                                      <p:cBhvr additive="base">
                                        <p:cTn id="1007" dur="3076" fill="hold">
                                          <p:stCondLst>
                                            <p:cond delay="0"/>
                                          </p:stCondLst>
                                        </p:cTn>
                                        <p:tgtEl>
                                          <p:spTgt spid="175"/>
                                        </p:tgtEl>
                                      </p:cBhvr>
                                      <p:to>
                                        <p:strVal val=""/>
                                      </p:to>
                                    </p:set>
                                  </p:childTnLst>
                                </p:cTn>
                              </p:par>
                              <p:par>
                                <p:cTn id="1008" presetID="0" presetClass="path" presetSubtype="0" repeatCount="indefinite" fill="hold" grpId="1" nodeType="withEffect">
                                  <p:stCondLst>
                                    <p:cond delay="0"/>
                                  </p:stCondLst>
                                  <p:childTnLst>
                                    <p:animMotion origin="layout" path="M 1.45833E-6 -2.22222E-6 C 0.03229 -0.19768 0.04193 -0.19838 0.13359 -0.2912 " pathEditMode="relative" rAng="0" ptsTypes="AA">
                                      <p:cBhvr>
                                        <p:cTn id="1009" dur="2813" spd="-100000" fill="hold"/>
                                        <p:tgtEl>
                                          <p:spTgt spid="175"/>
                                        </p:tgtEl>
                                        <p:attrNameLst>
                                          <p:attrName>ppt_x</p:attrName>
                                          <p:attrName>ppt_y</p:attrName>
                                        </p:attrNameLst>
                                      </p:cBhvr>
                                      <p:rCtr x="6680" y="-14560"/>
                                    </p:animMotion>
                                  </p:childTnLst>
                                </p:cTn>
                              </p:par>
                              <p:par>
                                <p:cTn id="1010" presetID="10" presetClass="entr" presetSubtype="0" repeatCount="indefinite" fill="hold" grpId="0" nodeType="withEffect">
                                  <p:stCondLst>
                                    <p:cond delay="0"/>
                                  </p:stCondLst>
                                  <p:childTnLst>
                                    <p:set>
                                      <p:cBhvr>
                                        <p:cTn id="1011" dur="1" fill="hold">
                                          <p:stCondLst>
                                            <p:cond delay="0"/>
                                          </p:stCondLst>
                                        </p:cTn>
                                        <p:tgtEl>
                                          <p:spTgt spid="176"/>
                                        </p:tgtEl>
                                        <p:attrNameLst>
                                          <p:attrName>style.visibility</p:attrName>
                                        </p:attrNameLst>
                                      </p:cBhvr>
                                      <p:to>
                                        <p:strVal val="visible"/>
                                      </p:to>
                                    </p:set>
                                    <p:animEffect transition="out" filter="fade">
                                      <p:cBhvr additive="base">
                                        <p:cTn id="1012" dur="402" fill="hold">
                                          <p:stCondLst>
                                            <p:cond delay="2811"/>
                                          </p:stCondLst>
                                        </p:cTn>
                                        <p:tgtEl>
                                          <p:spTgt spid="176"/>
                                        </p:tgtEl>
                                      </p:cBhvr>
                                    </p:animEffect>
                                    <p:animEffect transition="in" filter="fade">
                                      <p:cBhvr additive="base">
                                        <p:cTn id="1013" dur="402" fill="hold">
                                          <p:stCondLst>
                                            <p:cond delay="0"/>
                                          </p:stCondLst>
                                        </p:cTn>
                                        <p:tgtEl>
                                          <p:spTgt spid="176"/>
                                        </p:tgtEl>
                                      </p:cBhvr>
                                    </p:animEffect>
                                    <p:set>
                                      <p:cBhvr additive="base">
                                        <p:cTn id="1014" dur="1" fill="hold">
                                          <p:stCondLst>
                                            <p:cond delay="3211"/>
                                          </p:stCondLst>
                                        </p:cTn>
                                        <p:tgtEl>
                                          <p:spTgt spid="176"/>
                                        </p:tgtEl>
                                        <p:attrNameLst>
                                          <p:attrName>style.visibility</p:attrName>
                                        </p:attrNameLst>
                                      </p:cBhvr>
                                      <p:to>
                                        <p:strVal val="hidden"/>
                                      </p:to>
                                    </p:set>
                                    <p:set>
                                      <p:cBhvr additive="base">
                                        <p:cTn id="1015" dur="3694" fill="hold">
                                          <p:stCondLst>
                                            <p:cond delay="0"/>
                                          </p:stCondLst>
                                        </p:cTn>
                                        <p:tgtEl>
                                          <p:spTgt spid="176"/>
                                        </p:tgtEl>
                                      </p:cBhvr>
                                      <p:to>
                                        <p:strVal val=""/>
                                      </p:to>
                                    </p:set>
                                  </p:childTnLst>
                                </p:cTn>
                              </p:par>
                              <p:par>
                                <p:cTn id="1016" presetID="0" presetClass="path" presetSubtype="0" repeatCount="indefinite" fill="hold" grpId="1" nodeType="withEffect">
                                  <p:stCondLst>
                                    <p:cond delay="0"/>
                                  </p:stCondLst>
                                  <p:childTnLst>
                                    <p:animMotion origin="layout" path="M -2.70833E-6 1.48148E-6 C 0.00104 -0.11574 -0.11797 -0.13287 -0.09036 -0.26158 " pathEditMode="relative" rAng="0" ptsTypes="AA">
                                      <p:cBhvr>
                                        <p:cTn id="1017" dur="3652" spd="-100000" fill="hold"/>
                                        <p:tgtEl>
                                          <p:spTgt spid="176"/>
                                        </p:tgtEl>
                                        <p:attrNameLst>
                                          <p:attrName>ppt_x</p:attrName>
                                          <p:attrName>ppt_y</p:attrName>
                                        </p:attrNameLst>
                                      </p:cBhvr>
                                      <p:rCtr x="-4727" y="-13079"/>
                                    </p:animMotion>
                                  </p:childTnLst>
                                </p:cTn>
                              </p:par>
                              <p:par>
                                <p:cTn id="1018" presetID="10" presetClass="entr" presetSubtype="0" repeatCount="indefinite" fill="hold" grpId="0" nodeType="withEffect">
                                  <p:stCondLst>
                                    <p:cond delay="0"/>
                                  </p:stCondLst>
                                  <p:childTnLst>
                                    <p:set>
                                      <p:cBhvr>
                                        <p:cTn id="1019" dur="1" fill="hold">
                                          <p:stCondLst>
                                            <p:cond delay="0"/>
                                          </p:stCondLst>
                                        </p:cTn>
                                        <p:tgtEl>
                                          <p:spTgt spid="177"/>
                                        </p:tgtEl>
                                        <p:attrNameLst>
                                          <p:attrName>style.visibility</p:attrName>
                                        </p:attrNameLst>
                                      </p:cBhvr>
                                      <p:to>
                                        <p:strVal val="visible"/>
                                      </p:to>
                                    </p:set>
                                    <p:animEffect transition="out" filter="fade">
                                      <p:cBhvr additive="base">
                                        <p:cTn id="1020" dur="364" fill="hold">
                                          <p:stCondLst>
                                            <p:cond delay="2545"/>
                                          </p:stCondLst>
                                        </p:cTn>
                                        <p:tgtEl>
                                          <p:spTgt spid="177"/>
                                        </p:tgtEl>
                                      </p:cBhvr>
                                    </p:animEffect>
                                    <p:animEffect transition="in" filter="fade">
                                      <p:cBhvr additive="base">
                                        <p:cTn id="1021" dur="364" fill="hold">
                                          <p:stCondLst>
                                            <p:cond delay="0"/>
                                          </p:stCondLst>
                                        </p:cTn>
                                        <p:tgtEl>
                                          <p:spTgt spid="177"/>
                                        </p:tgtEl>
                                      </p:cBhvr>
                                    </p:animEffect>
                                    <p:set>
                                      <p:cBhvr additive="base">
                                        <p:cTn id="1022" dur="1" fill="hold">
                                          <p:stCondLst>
                                            <p:cond delay="2907"/>
                                          </p:stCondLst>
                                        </p:cTn>
                                        <p:tgtEl>
                                          <p:spTgt spid="177"/>
                                        </p:tgtEl>
                                        <p:attrNameLst>
                                          <p:attrName>style.visibility</p:attrName>
                                        </p:attrNameLst>
                                      </p:cBhvr>
                                      <p:to>
                                        <p:strVal val="hidden"/>
                                      </p:to>
                                    </p:set>
                                    <p:set>
                                      <p:cBhvr additive="base">
                                        <p:cTn id="1023" dur="3345" fill="hold">
                                          <p:stCondLst>
                                            <p:cond delay="0"/>
                                          </p:stCondLst>
                                        </p:cTn>
                                        <p:tgtEl>
                                          <p:spTgt spid="177"/>
                                        </p:tgtEl>
                                      </p:cBhvr>
                                      <p:to>
                                        <p:strVal val=""/>
                                      </p:to>
                                    </p:set>
                                  </p:childTnLst>
                                </p:cTn>
                              </p:par>
                              <p:par>
                                <p:cTn id="1024" presetID="0" presetClass="path" presetSubtype="0" repeatCount="indefinite" fill="hold" grpId="1" nodeType="withEffect">
                                  <p:stCondLst>
                                    <p:cond delay="0"/>
                                  </p:stCondLst>
                                  <p:childTnLst>
                                    <p:animMotion origin="layout" path="M -3.33333E-6 2.96296E-6 C 0.1069 -0.07315 0.10586 -0.1625 0.1336 -0.29121 " pathEditMode="relative" rAng="0" ptsTypes="AA">
                                      <p:cBhvr>
                                        <p:cTn id="1025" dur="3444" spd="-100000" fill="hold"/>
                                        <p:tgtEl>
                                          <p:spTgt spid="177"/>
                                        </p:tgtEl>
                                        <p:attrNameLst>
                                          <p:attrName>ppt_x</p:attrName>
                                          <p:attrName>ppt_y</p:attrName>
                                        </p:attrNameLst>
                                      </p:cBhvr>
                                      <p:rCtr x="6680" y="-14560"/>
                                    </p:animMotion>
                                  </p:childTnLst>
                                </p:cTn>
                              </p:par>
                              <p:par>
                                <p:cTn id="1026" presetID="10" presetClass="entr" presetSubtype="0" repeatCount="indefinite" fill="hold" grpId="0" nodeType="withEffect">
                                  <p:stCondLst>
                                    <p:cond delay="0"/>
                                  </p:stCondLst>
                                  <p:childTnLst>
                                    <p:set>
                                      <p:cBhvr>
                                        <p:cTn id="1027" dur="1" fill="hold">
                                          <p:stCondLst>
                                            <p:cond delay="0"/>
                                          </p:stCondLst>
                                        </p:cTn>
                                        <p:tgtEl>
                                          <p:spTgt spid="178"/>
                                        </p:tgtEl>
                                        <p:attrNameLst>
                                          <p:attrName>style.visibility</p:attrName>
                                        </p:attrNameLst>
                                      </p:cBhvr>
                                      <p:to>
                                        <p:strVal val="visible"/>
                                      </p:to>
                                    </p:set>
                                    <p:animEffect transition="out" filter="fade">
                                      <p:cBhvr additive="base">
                                        <p:cTn id="1028" dur="316" fill="hold">
                                          <p:stCondLst>
                                            <p:cond delay="2213"/>
                                          </p:stCondLst>
                                        </p:cTn>
                                        <p:tgtEl>
                                          <p:spTgt spid="178"/>
                                        </p:tgtEl>
                                      </p:cBhvr>
                                    </p:animEffect>
                                    <p:animEffect transition="in" filter="fade">
                                      <p:cBhvr additive="base">
                                        <p:cTn id="1029" dur="316" fill="hold">
                                          <p:stCondLst>
                                            <p:cond delay="0"/>
                                          </p:stCondLst>
                                        </p:cTn>
                                        <p:tgtEl>
                                          <p:spTgt spid="178"/>
                                        </p:tgtEl>
                                      </p:cBhvr>
                                    </p:animEffect>
                                    <p:set>
                                      <p:cBhvr additive="base">
                                        <p:cTn id="1030" dur="1" fill="hold">
                                          <p:stCondLst>
                                            <p:cond delay="2528"/>
                                          </p:stCondLst>
                                        </p:cTn>
                                        <p:tgtEl>
                                          <p:spTgt spid="178"/>
                                        </p:tgtEl>
                                        <p:attrNameLst>
                                          <p:attrName>style.visibility</p:attrName>
                                        </p:attrNameLst>
                                      </p:cBhvr>
                                      <p:to>
                                        <p:strVal val="hidden"/>
                                      </p:to>
                                    </p:set>
                                    <p:set>
                                      <p:cBhvr additive="base">
                                        <p:cTn id="1031" dur="2908" fill="hold">
                                          <p:stCondLst>
                                            <p:cond delay="0"/>
                                          </p:stCondLst>
                                        </p:cTn>
                                        <p:tgtEl>
                                          <p:spTgt spid="178"/>
                                        </p:tgtEl>
                                      </p:cBhvr>
                                      <p:to>
                                        <p:strVal val=""/>
                                      </p:to>
                                    </p:set>
                                  </p:childTnLst>
                                </p:cTn>
                              </p:par>
                              <p:par>
                                <p:cTn id="1032" presetID="0" presetClass="path" presetSubtype="0" repeatCount="indefinite" fill="hold" grpId="1" nodeType="withEffect">
                                  <p:stCondLst>
                                    <p:cond delay="0"/>
                                  </p:stCondLst>
                                  <p:childTnLst>
                                    <p:animMotion origin="layout" path="M -2.70833E-6 2.22222E-6 C 0.07123 -0.04398 0.06237 -0.16273 0.09011 -0.27847 " pathEditMode="relative" rAng="0" ptsTypes="AA">
                                      <p:cBhvr>
                                        <p:cTn id="1033" dur="2714" spd="-100000" fill="hold"/>
                                        <p:tgtEl>
                                          <p:spTgt spid="178"/>
                                        </p:tgtEl>
                                        <p:attrNameLst>
                                          <p:attrName>ppt_x</p:attrName>
                                          <p:attrName>ppt_y</p:attrName>
                                        </p:attrNameLst>
                                      </p:cBhvr>
                                      <p:rCtr x="4505" y="-13935"/>
                                    </p:animMotion>
                                  </p:childTnLst>
                                </p:cTn>
                              </p:par>
                              <p:par>
                                <p:cTn id="1034" presetID="10" presetClass="entr" presetSubtype="0" repeatCount="indefinite" fill="hold" grpId="0" nodeType="withEffect">
                                  <p:stCondLst>
                                    <p:cond delay="0"/>
                                  </p:stCondLst>
                                  <p:childTnLst>
                                    <p:set>
                                      <p:cBhvr>
                                        <p:cTn id="1035" dur="1" fill="hold">
                                          <p:stCondLst>
                                            <p:cond delay="0"/>
                                          </p:stCondLst>
                                        </p:cTn>
                                        <p:tgtEl>
                                          <p:spTgt spid="180"/>
                                        </p:tgtEl>
                                        <p:attrNameLst>
                                          <p:attrName>style.visibility</p:attrName>
                                        </p:attrNameLst>
                                      </p:cBhvr>
                                      <p:to>
                                        <p:strVal val="visible"/>
                                      </p:to>
                                    </p:set>
                                    <p:animEffect transition="out" filter="fade">
                                      <p:cBhvr additive="base">
                                        <p:cTn id="1036" dur="305" fill="hold">
                                          <p:stCondLst>
                                            <p:cond delay="2133"/>
                                          </p:stCondLst>
                                        </p:cTn>
                                        <p:tgtEl>
                                          <p:spTgt spid="180"/>
                                        </p:tgtEl>
                                      </p:cBhvr>
                                    </p:animEffect>
                                    <p:animEffect transition="in" filter="fade">
                                      <p:cBhvr additive="base">
                                        <p:cTn id="1037" dur="305" fill="hold">
                                          <p:stCondLst>
                                            <p:cond delay="0"/>
                                          </p:stCondLst>
                                        </p:cTn>
                                        <p:tgtEl>
                                          <p:spTgt spid="180"/>
                                        </p:tgtEl>
                                      </p:cBhvr>
                                    </p:animEffect>
                                    <p:set>
                                      <p:cBhvr additive="base">
                                        <p:cTn id="1038" dur="1" fill="hold">
                                          <p:stCondLst>
                                            <p:cond delay="2437"/>
                                          </p:stCondLst>
                                        </p:cTn>
                                        <p:tgtEl>
                                          <p:spTgt spid="180"/>
                                        </p:tgtEl>
                                        <p:attrNameLst>
                                          <p:attrName>style.visibility</p:attrName>
                                        </p:attrNameLst>
                                      </p:cBhvr>
                                      <p:to>
                                        <p:strVal val="hidden"/>
                                      </p:to>
                                    </p:set>
                                    <p:set>
                                      <p:cBhvr additive="base">
                                        <p:cTn id="1039" dur="2804" fill="hold">
                                          <p:stCondLst>
                                            <p:cond delay="0"/>
                                          </p:stCondLst>
                                        </p:cTn>
                                        <p:tgtEl>
                                          <p:spTgt spid="180"/>
                                        </p:tgtEl>
                                      </p:cBhvr>
                                      <p:to>
                                        <p:strVal val=""/>
                                      </p:to>
                                    </p:set>
                                  </p:childTnLst>
                                </p:cTn>
                              </p:par>
                              <p:par>
                                <p:cTn id="1040" presetID="0" presetClass="path" presetSubtype="0" repeatCount="indefinite" fill="hold" grpId="1" nodeType="withEffect">
                                  <p:stCondLst>
                                    <p:cond delay="0"/>
                                  </p:stCondLst>
                                  <p:childTnLst>
                                    <p:animMotion origin="layout" path="M -0.00013 -1.85185E-6 C 0.08373 -0.1206 0.14375 -0.01111 0.19831 -0.14097 " pathEditMode="relative" rAng="0" ptsTypes="AA">
                                      <p:cBhvr>
                                        <p:cTn id="1041" dur="2924" spd="-100000" fill="hold"/>
                                        <p:tgtEl>
                                          <p:spTgt spid="180"/>
                                        </p:tgtEl>
                                        <p:attrNameLst>
                                          <p:attrName>ppt_x</p:attrName>
                                          <p:attrName>ppt_y</p:attrName>
                                        </p:attrNameLst>
                                      </p:cBhvr>
                                      <p:rCtr x="9922" y="-7060"/>
                                    </p:animMotion>
                                  </p:childTnLst>
                                </p:cTn>
                              </p:par>
                              <p:par>
                                <p:cTn id="1042" presetID="10" presetClass="entr" presetSubtype="0" repeatCount="indefinite" fill="hold" grpId="0" nodeType="withEffect">
                                  <p:stCondLst>
                                    <p:cond delay="0"/>
                                  </p:stCondLst>
                                  <p:childTnLst>
                                    <p:set>
                                      <p:cBhvr>
                                        <p:cTn id="1043" dur="1" fill="hold">
                                          <p:stCondLst>
                                            <p:cond delay="0"/>
                                          </p:stCondLst>
                                        </p:cTn>
                                        <p:tgtEl>
                                          <p:spTgt spid="179"/>
                                        </p:tgtEl>
                                        <p:attrNameLst>
                                          <p:attrName>style.visibility</p:attrName>
                                        </p:attrNameLst>
                                      </p:cBhvr>
                                      <p:to>
                                        <p:strVal val="visible"/>
                                      </p:to>
                                    </p:set>
                                    <p:animEffect transition="out" filter="fade">
                                      <p:cBhvr additive="base">
                                        <p:cTn id="1044" dur="277" fill="hold">
                                          <p:stCondLst>
                                            <p:cond delay="1937"/>
                                          </p:stCondLst>
                                        </p:cTn>
                                        <p:tgtEl>
                                          <p:spTgt spid="179"/>
                                        </p:tgtEl>
                                      </p:cBhvr>
                                    </p:animEffect>
                                    <p:animEffect transition="in" filter="fade">
                                      <p:cBhvr additive="base">
                                        <p:cTn id="1045" dur="277" fill="hold">
                                          <p:stCondLst>
                                            <p:cond delay="0"/>
                                          </p:stCondLst>
                                        </p:cTn>
                                        <p:tgtEl>
                                          <p:spTgt spid="179"/>
                                        </p:tgtEl>
                                      </p:cBhvr>
                                    </p:animEffect>
                                    <p:set>
                                      <p:cBhvr additive="base">
                                        <p:cTn id="1046" dur="1" fill="hold">
                                          <p:stCondLst>
                                            <p:cond delay="2213"/>
                                          </p:stCondLst>
                                        </p:cTn>
                                        <p:tgtEl>
                                          <p:spTgt spid="179"/>
                                        </p:tgtEl>
                                        <p:attrNameLst>
                                          <p:attrName>style.visibility</p:attrName>
                                        </p:attrNameLst>
                                      </p:cBhvr>
                                      <p:to>
                                        <p:strVal val="hidden"/>
                                      </p:to>
                                    </p:set>
                                    <p:set>
                                      <p:cBhvr additive="base">
                                        <p:cTn id="1047" dur="2546" fill="hold">
                                          <p:stCondLst>
                                            <p:cond delay="0"/>
                                          </p:stCondLst>
                                        </p:cTn>
                                        <p:tgtEl>
                                          <p:spTgt spid="179"/>
                                        </p:tgtEl>
                                      </p:cBhvr>
                                      <p:to>
                                        <p:strVal val=""/>
                                      </p:to>
                                    </p:set>
                                  </p:childTnLst>
                                </p:cTn>
                              </p:par>
                              <p:par>
                                <p:cTn id="1048" presetID="0" presetClass="path" presetSubtype="0" repeatCount="indefinite" fill="hold" grpId="1" nodeType="withEffect">
                                  <p:stCondLst>
                                    <p:cond delay="0"/>
                                  </p:stCondLst>
                                  <p:childTnLst>
                                    <p:animMotion origin="layout" path="M 1.04167E-6 -1.48148E-6 C 0.07604 -0.05301 0.06667 -0.19606 0.09635 -0.33518 " pathEditMode="relative" rAng="0" ptsTypes="AA">
                                      <p:cBhvr>
                                        <p:cTn id="1049" dur="3347" spd="-100000" fill="hold"/>
                                        <p:tgtEl>
                                          <p:spTgt spid="179"/>
                                        </p:tgtEl>
                                        <p:attrNameLst>
                                          <p:attrName>ppt_x</p:attrName>
                                          <p:attrName>ppt_y</p:attrName>
                                        </p:attrNameLst>
                                      </p:cBhvr>
                                      <p:rCtr x="4818" y="-16759"/>
                                    </p:animMotion>
                                  </p:childTnLst>
                                </p:cTn>
                              </p:par>
                              <p:par>
                                <p:cTn id="1050" presetID="10" presetClass="entr" presetSubtype="0" repeatCount="indefinite" fill="hold" grpId="0" nodeType="withEffect">
                                  <p:stCondLst>
                                    <p:cond delay="0"/>
                                  </p:stCondLst>
                                  <p:childTnLst>
                                    <p:set>
                                      <p:cBhvr>
                                        <p:cTn id="1051" dur="1" fill="hold">
                                          <p:stCondLst>
                                            <p:cond delay="0"/>
                                          </p:stCondLst>
                                        </p:cTn>
                                        <p:tgtEl>
                                          <p:spTgt spid="181"/>
                                        </p:tgtEl>
                                        <p:attrNameLst>
                                          <p:attrName>style.visibility</p:attrName>
                                        </p:attrNameLst>
                                      </p:cBhvr>
                                      <p:to>
                                        <p:strVal val="visible"/>
                                      </p:to>
                                    </p:set>
                                    <p:animEffect transition="out" filter="fade">
                                      <p:cBhvr additive="base">
                                        <p:cTn id="1052" dur="345" fill="hold">
                                          <p:stCondLst>
                                            <p:cond delay="2417"/>
                                          </p:stCondLst>
                                        </p:cTn>
                                        <p:tgtEl>
                                          <p:spTgt spid="181"/>
                                        </p:tgtEl>
                                      </p:cBhvr>
                                    </p:animEffect>
                                    <p:animEffect transition="in" filter="fade">
                                      <p:cBhvr additive="base">
                                        <p:cTn id="1053" dur="345" fill="hold">
                                          <p:stCondLst>
                                            <p:cond delay="0"/>
                                          </p:stCondLst>
                                        </p:cTn>
                                        <p:tgtEl>
                                          <p:spTgt spid="181"/>
                                        </p:tgtEl>
                                      </p:cBhvr>
                                    </p:animEffect>
                                    <p:set>
                                      <p:cBhvr additive="base">
                                        <p:cTn id="1054" dur="1" fill="hold">
                                          <p:stCondLst>
                                            <p:cond delay="2761"/>
                                          </p:stCondLst>
                                        </p:cTn>
                                        <p:tgtEl>
                                          <p:spTgt spid="181"/>
                                        </p:tgtEl>
                                        <p:attrNameLst>
                                          <p:attrName>style.visibility</p:attrName>
                                        </p:attrNameLst>
                                      </p:cBhvr>
                                      <p:to>
                                        <p:strVal val="hidden"/>
                                      </p:to>
                                    </p:set>
                                    <p:set>
                                      <p:cBhvr additive="base">
                                        <p:cTn id="1055" dur="3177" fill="hold">
                                          <p:stCondLst>
                                            <p:cond delay="0"/>
                                          </p:stCondLst>
                                        </p:cTn>
                                        <p:tgtEl>
                                          <p:spTgt spid="181"/>
                                        </p:tgtEl>
                                      </p:cBhvr>
                                      <p:to>
                                        <p:strVal val=""/>
                                      </p:to>
                                    </p:set>
                                  </p:childTnLst>
                                </p:cTn>
                              </p:par>
                              <p:par>
                                <p:cTn id="1056" presetID="0" presetClass="path" presetSubtype="0" repeatCount="indefinite" fill="hold" grpId="1" nodeType="withEffect">
                                  <p:stCondLst>
                                    <p:cond delay="0"/>
                                  </p:stCondLst>
                                  <p:childTnLst>
                                    <p:animMotion origin="layout" path="M -1.45833E-6 1.48148E-6 C 0.0332 -0.23611 0.0431 -0.23704 0.13763 -0.34769 " pathEditMode="relative" rAng="0" ptsTypes="AA">
                                      <p:cBhvr>
                                        <p:cTn id="1057" dur="3510" spd="-100000" fill="hold"/>
                                        <p:tgtEl>
                                          <p:spTgt spid="181"/>
                                        </p:tgtEl>
                                        <p:attrNameLst>
                                          <p:attrName>ppt_x</p:attrName>
                                          <p:attrName>ppt_y</p:attrName>
                                        </p:attrNameLst>
                                      </p:cBhvr>
                                      <p:rCtr x="6875" y="-17384"/>
                                    </p:animMotion>
                                  </p:childTnLst>
                                </p:cTn>
                              </p:par>
                              <p:par>
                                <p:cTn id="1058" presetID="10" presetClass="entr" presetSubtype="0" repeatCount="indefinite" fill="hold" grpId="0" nodeType="withEffect">
                                  <p:stCondLst>
                                    <p:cond delay="0"/>
                                  </p:stCondLst>
                                  <p:childTnLst>
                                    <p:set>
                                      <p:cBhvr>
                                        <p:cTn id="1059" dur="1" fill="hold">
                                          <p:stCondLst>
                                            <p:cond delay="0"/>
                                          </p:stCondLst>
                                        </p:cTn>
                                        <p:tgtEl>
                                          <p:spTgt spid="182"/>
                                        </p:tgtEl>
                                        <p:attrNameLst>
                                          <p:attrName>style.visibility</p:attrName>
                                        </p:attrNameLst>
                                      </p:cBhvr>
                                      <p:to>
                                        <p:strVal val="visible"/>
                                      </p:to>
                                    </p:set>
                                    <p:animEffect transition="out" filter="fade">
                                      <p:cBhvr additive="base">
                                        <p:cTn id="1060" dur="419" fill="hold">
                                          <p:stCondLst>
                                            <p:cond delay="2934"/>
                                          </p:stCondLst>
                                        </p:cTn>
                                        <p:tgtEl>
                                          <p:spTgt spid="182"/>
                                        </p:tgtEl>
                                      </p:cBhvr>
                                    </p:animEffect>
                                    <p:animEffect transition="in" filter="fade">
                                      <p:cBhvr additive="base">
                                        <p:cTn id="1061" dur="419" fill="hold">
                                          <p:stCondLst>
                                            <p:cond delay="0"/>
                                          </p:stCondLst>
                                        </p:cTn>
                                        <p:tgtEl>
                                          <p:spTgt spid="182"/>
                                        </p:tgtEl>
                                      </p:cBhvr>
                                    </p:animEffect>
                                    <p:set>
                                      <p:cBhvr additive="base">
                                        <p:cTn id="1062" dur="1" fill="hold">
                                          <p:stCondLst>
                                            <p:cond delay="3351"/>
                                          </p:stCondLst>
                                        </p:cTn>
                                        <p:tgtEl>
                                          <p:spTgt spid="182"/>
                                        </p:tgtEl>
                                        <p:attrNameLst>
                                          <p:attrName>style.visibility</p:attrName>
                                        </p:attrNameLst>
                                      </p:cBhvr>
                                      <p:to>
                                        <p:strVal val="hidden"/>
                                      </p:to>
                                    </p:set>
                                    <p:set>
                                      <p:cBhvr additive="base">
                                        <p:cTn id="1063" dur="3856" fill="hold">
                                          <p:stCondLst>
                                            <p:cond delay="0"/>
                                          </p:stCondLst>
                                        </p:cTn>
                                        <p:tgtEl>
                                          <p:spTgt spid="182"/>
                                        </p:tgtEl>
                                      </p:cBhvr>
                                      <p:to>
                                        <p:strVal val=""/>
                                      </p:to>
                                    </p:set>
                                  </p:childTnLst>
                                </p:cTn>
                              </p:par>
                              <p:par>
                                <p:cTn id="1064" presetID="0" presetClass="path" presetSubtype="0" repeatCount="indefinite" fill="hold" grpId="1" nodeType="withEffect">
                                  <p:stCondLst>
                                    <p:cond delay="0"/>
                                  </p:stCondLst>
                                  <p:childTnLst>
                                    <p:animMotion origin="layout" path="M -8.33333E-7 3.7037E-7 C 0.00143 -0.15486 -0.16406 -0.17778 -0.12565 -0.34954 " pathEditMode="relative" rAng="0" ptsTypes="AA">
                                      <p:cBhvr>
                                        <p:cTn id="1065" dur="2662" spd="-100000" fill="hold"/>
                                        <p:tgtEl>
                                          <p:spTgt spid="182"/>
                                        </p:tgtEl>
                                        <p:attrNameLst>
                                          <p:attrName>ppt_x</p:attrName>
                                          <p:attrName>ppt_y</p:attrName>
                                        </p:attrNameLst>
                                      </p:cBhvr>
                                      <p:rCtr x="-6576" y="-17477"/>
                                    </p:animMotion>
                                  </p:childTnLst>
                                </p:cTn>
                              </p:par>
                              <p:par>
                                <p:cTn id="1066" presetID="10" presetClass="entr" presetSubtype="0" repeatCount="indefinite" fill="hold" grpId="0" nodeType="withEffect">
                                  <p:stCondLst>
                                    <p:cond delay="0"/>
                                  </p:stCondLst>
                                  <p:childTnLst>
                                    <p:set>
                                      <p:cBhvr>
                                        <p:cTn id="1067" dur="1" fill="hold">
                                          <p:stCondLst>
                                            <p:cond delay="0"/>
                                          </p:stCondLst>
                                        </p:cTn>
                                        <p:tgtEl>
                                          <p:spTgt spid="183"/>
                                        </p:tgtEl>
                                        <p:attrNameLst>
                                          <p:attrName>style.visibility</p:attrName>
                                        </p:attrNameLst>
                                      </p:cBhvr>
                                      <p:to>
                                        <p:strVal val="visible"/>
                                      </p:to>
                                    </p:set>
                                    <p:animEffect transition="out" filter="fade">
                                      <p:cBhvr additive="base">
                                        <p:cTn id="1068" dur="426" fill="hold">
                                          <p:stCondLst>
                                            <p:cond delay="2983"/>
                                          </p:stCondLst>
                                        </p:cTn>
                                        <p:tgtEl>
                                          <p:spTgt spid="183"/>
                                        </p:tgtEl>
                                      </p:cBhvr>
                                    </p:animEffect>
                                    <p:animEffect transition="in" filter="fade">
                                      <p:cBhvr additive="base">
                                        <p:cTn id="1069" dur="426" fill="hold">
                                          <p:stCondLst>
                                            <p:cond delay="0"/>
                                          </p:stCondLst>
                                        </p:cTn>
                                        <p:tgtEl>
                                          <p:spTgt spid="183"/>
                                        </p:tgtEl>
                                      </p:cBhvr>
                                    </p:animEffect>
                                    <p:set>
                                      <p:cBhvr additive="base">
                                        <p:cTn id="1070" dur="1" fill="hold">
                                          <p:stCondLst>
                                            <p:cond delay="3408"/>
                                          </p:stCondLst>
                                        </p:cTn>
                                        <p:tgtEl>
                                          <p:spTgt spid="183"/>
                                        </p:tgtEl>
                                        <p:attrNameLst>
                                          <p:attrName>style.visibility</p:attrName>
                                        </p:attrNameLst>
                                      </p:cBhvr>
                                      <p:to>
                                        <p:strVal val="hidden"/>
                                      </p:to>
                                    </p:set>
                                    <p:set>
                                      <p:cBhvr additive="base">
                                        <p:cTn id="1071" dur="3921" fill="hold">
                                          <p:stCondLst>
                                            <p:cond delay="0"/>
                                          </p:stCondLst>
                                        </p:cTn>
                                        <p:tgtEl>
                                          <p:spTgt spid="183"/>
                                        </p:tgtEl>
                                      </p:cBhvr>
                                      <p:to>
                                        <p:strVal val=""/>
                                      </p:to>
                                    </p:set>
                                  </p:childTnLst>
                                </p:cTn>
                              </p:par>
                              <p:par>
                                <p:cTn id="1072" presetID="0" presetClass="path" presetSubtype="0" repeatCount="indefinite" fill="hold" grpId="1" nodeType="withEffect">
                                  <p:stCondLst>
                                    <p:cond delay="0"/>
                                  </p:stCondLst>
                                  <p:childTnLst>
                                    <p:animMotion origin="layout" path="M -0.00013 3.33333E-6 C 0.06471 -0.13519 0.07708 -0.05139 0.13151 -0.18125 " pathEditMode="relative" rAng="0" ptsTypes="AA">
                                      <p:cBhvr>
                                        <p:cTn id="1073" dur="2229" spd="-100000" fill="hold"/>
                                        <p:tgtEl>
                                          <p:spTgt spid="183"/>
                                        </p:tgtEl>
                                        <p:attrNameLst>
                                          <p:attrName>ppt_x</p:attrName>
                                          <p:attrName>ppt_y</p:attrName>
                                        </p:attrNameLst>
                                      </p:cBhvr>
                                      <p:rCtr x="6576" y="-9074"/>
                                    </p:animMotion>
                                  </p:childTnLst>
                                </p:cTn>
                              </p:par>
                              <p:par>
                                <p:cTn id="1074" presetID="10" presetClass="entr" presetSubtype="0" repeatCount="indefinite" fill="hold" grpId="0" nodeType="withEffect">
                                  <p:stCondLst>
                                    <p:cond delay="0"/>
                                  </p:stCondLst>
                                  <p:childTnLst>
                                    <p:set>
                                      <p:cBhvr>
                                        <p:cTn id="1075" dur="1" fill="hold">
                                          <p:stCondLst>
                                            <p:cond delay="0"/>
                                          </p:stCondLst>
                                        </p:cTn>
                                        <p:tgtEl>
                                          <p:spTgt spid="184"/>
                                        </p:tgtEl>
                                        <p:attrNameLst>
                                          <p:attrName>style.visibility</p:attrName>
                                        </p:attrNameLst>
                                      </p:cBhvr>
                                      <p:to>
                                        <p:strVal val="visible"/>
                                      </p:to>
                                    </p:set>
                                    <p:animEffect transition="out" filter="fade">
                                      <p:cBhvr additive="base">
                                        <p:cTn id="1076" dur="433" fill="hold">
                                          <p:stCondLst>
                                            <p:cond delay="3034"/>
                                          </p:stCondLst>
                                        </p:cTn>
                                        <p:tgtEl>
                                          <p:spTgt spid="184"/>
                                        </p:tgtEl>
                                      </p:cBhvr>
                                    </p:animEffect>
                                    <p:animEffect transition="in" filter="fade">
                                      <p:cBhvr additive="base">
                                        <p:cTn id="1077" dur="433" fill="hold">
                                          <p:stCondLst>
                                            <p:cond delay="0"/>
                                          </p:stCondLst>
                                        </p:cTn>
                                        <p:tgtEl>
                                          <p:spTgt spid="184"/>
                                        </p:tgtEl>
                                      </p:cBhvr>
                                    </p:animEffect>
                                    <p:set>
                                      <p:cBhvr additive="base">
                                        <p:cTn id="1078" dur="1" fill="hold">
                                          <p:stCondLst>
                                            <p:cond delay="3466"/>
                                          </p:stCondLst>
                                        </p:cTn>
                                        <p:tgtEl>
                                          <p:spTgt spid="184"/>
                                        </p:tgtEl>
                                        <p:attrNameLst>
                                          <p:attrName>style.visibility</p:attrName>
                                        </p:attrNameLst>
                                      </p:cBhvr>
                                      <p:to>
                                        <p:strVal val="hidden"/>
                                      </p:to>
                                    </p:set>
                                    <p:set>
                                      <p:cBhvr additive="base">
                                        <p:cTn id="1079" dur="3987" fill="hold">
                                          <p:stCondLst>
                                            <p:cond delay="0"/>
                                          </p:stCondLst>
                                        </p:cTn>
                                        <p:tgtEl>
                                          <p:spTgt spid="184"/>
                                        </p:tgtEl>
                                      </p:cBhvr>
                                      <p:to>
                                        <p:strVal val=""/>
                                      </p:to>
                                    </p:set>
                                  </p:childTnLst>
                                </p:cTn>
                              </p:par>
                              <p:par>
                                <p:cTn id="1080" presetID="0" presetClass="path" presetSubtype="0" repeatCount="indefinite" fill="hold" grpId="1" nodeType="withEffect">
                                  <p:stCondLst>
                                    <p:cond delay="0"/>
                                  </p:stCondLst>
                                  <p:childTnLst>
                                    <p:animMotion origin="layout" path="M 0.00013 2.22222E-6 C -0.04036 -0.14422 0.01758 -0.1956 -0.00286 -0.34422 " pathEditMode="relative" rAng="0" ptsTypes="AA">
                                      <p:cBhvr>
                                        <p:cTn id="1081" dur="2261" spd="-100000" fill="hold"/>
                                        <p:tgtEl>
                                          <p:spTgt spid="184"/>
                                        </p:tgtEl>
                                        <p:attrNameLst>
                                          <p:attrName>ppt_x</p:attrName>
                                          <p:attrName>ppt_y</p:attrName>
                                        </p:attrNameLst>
                                      </p:cBhvr>
                                      <p:rCtr x="-677" y="-17222"/>
                                    </p:animMotion>
                                  </p:childTnLst>
                                </p:cTn>
                              </p:par>
                              <p:par>
                                <p:cTn id="1082" presetID="10" presetClass="entr" presetSubtype="0" repeatCount="indefinite" fill="hold" grpId="0" nodeType="withEffect">
                                  <p:stCondLst>
                                    <p:cond delay="0"/>
                                  </p:stCondLst>
                                  <p:childTnLst>
                                    <p:set>
                                      <p:cBhvr>
                                        <p:cTn id="1083" dur="1" fill="hold">
                                          <p:stCondLst>
                                            <p:cond delay="0"/>
                                          </p:stCondLst>
                                        </p:cTn>
                                        <p:tgtEl>
                                          <p:spTgt spid="185"/>
                                        </p:tgtEl>
                                        <p:attrNameLst>
                                          <p:attrName>style.visibility</p:attrName>
                                        </p:attrNameLst>
                                      </p:cBhvr>
                                      <p:to>
                                        <p:strVal val="visible"/>
                                      </p:to>
                                    </p:set>
                                    <p:animEffect transition="out" filter="fade">
                                      <p:cBhvr additive="base">
                                        <p:cTn id="1084" dur="336" fill="hold">
                                          <p:stCondLst>
                                            <p:cond delay="2355"/>
                                          </p:stCondLst>
                                        </p:cTn>
                                        <p:tgtEl>
                                          <p:spTgt spid="185"/>
                                        </p:tgtEl>
                                      </p:cBhvr>
                                    </p:animEffect>
                                    <p:animEffect transition="in" filter="fade">
                                      <p:cBhvr additive="base">
                                        <p:cTn id="1085" dur="336" fill="hold">
                                          <p:stCondLst>
                                            <p:cond delay="0"/>
                                          </p:stCondLst>
                                        </p:cTn>
                                        <p:tgtEl>
                                          <p:spTgt spid="185"/>
                                        </p:tgtEl>
                                      </p:cBhvr>
                                    </p:animEffect>
                                    <p:set>
                                      <p:cBhvr additive="base">
                                        <p:cTn id="1086" dur="1" fill="hold">
                                          <p:stCondLst>
                                            <p:cond delay="2690"/>
                                          </p:stCondLst>
                                        </p:cTn>
                                        <p:tgtEl>
                                          <p:spTgt spid="185"/>
                                        </p:tgtEl>
                                        <p:attrNameLst>
                                          <p:attrName>style.visibility</p:attrName>
                                        </p:attrNameLst>
                                      </p:cBhvr>
                                      <p:to>
                                        <p:strVal val="hidden"/>
                                      </p:to>
                                    </p:set>
                                    <p:set>
                                      <p:cBhvr additive="base">
                                        <p:cTn id="1087" dur="3095" fill="hold">
                                          <p:stCondLst>
                                            <p:cond delay="0"/>
                                          </p:stCondLst>
                                        </p:cTn>
                                        <p:tgtEl>
                                          <p:spTgt spid="185"/>
                                        </p:tgtEl>
                                      </p:cBhvr>
                                      <p:to>
                                        <p:strVal val=""/>
                                      </p:to>
                                    </p:set>
                                  </p:childTnLst>
                                </p:cTn>
                              </p:par>
                              <p:par>
                                <p:cTn id="1088" presetID="0" presetClass="path" presetSubtype="0" repeatCount="indefinite" fill="hold" grpId="1" nodeType="withEffect">
                                  <p:stCondLst>
                                    <p:cond delay="0"/>
                                  </p:stCondLst>
                                  <p:childTnLst>
                                    <p:animMotion origin="layout" path="M -0.00013 -0.00023 C 0.09909 -0.0574 0.07318 0.02848 0.16263 -0.03726 " pathEditMode="relative" rAng="0" ptsTypes="AA">
                                      <p:cBhvr>
                                        <p:cTn id="1089" dur="3846" spd="-100000" fill="hold"/>
                                        <p:tgtEl>
                                          <p:spTgt spid="185"/>
                                        </p:tgtEl>
                                        <p:attrNameLst>
                                          <p:attrName>ppt_x</p:attrName>
                                          <p:attrName>ppt_y</p:attrName>
                                        </p:attrNameLst>
                                      </p:cBhvr>
                                      <p:rCtr x="8138" y="-1852"/>
                                    </p:animMotion>
                                  </p:childTnLst>
                                </p:cTn>
                              </p:par>
                              <p:par>
                                <p:cTn id="1090" presetID="10" presetClass="entr" presetSubtype="0" repeatCount="indefinite" fill="hold" grpId="0" nodeType="withEffect">
                                  <p:stCondLst>
                                    <p:cond delay="0"/>
                                  </p:stCondLst>
                                  <p:childTnLst>
                                    <p:set>
                                      <p:cBhvr>
                                        <p:cTn id="1091" dur="1" fill="hold">
                                          <p:stCondLst>
                                            <p:cond delay="0"/>
                                          </p:stCondLst>
                                        </p:cTn>
                                        <p:tgtEl>
                                          <p:spTgt spid="186"/>
                                        </p:tgtEl>
                                        <p:attrNameLst>
                                          <p:attrName>style.visibility</p:attrName>
                                        </p:attrNameLst>
                                      </p:cBhvr>
                                      <p:to>
                                        <p:strVal val="visible"/>
                                      </p:to>
                                    </p:set>
                                    <p:animEffect transition="out" filter="fade">
                                      <p:cBhvr additive="base">
                                        <p:cTn id="1092" dur="364" fill="hold">
                                          <p:stCondLst>
                                            <p:cond delay="2545"/>
                                          </p:stCondLst>
                                        </p:cTn>
                                        <p:tgtEl>
                                          <p:spTgt spid="186"/>
                                        </p:tgtEl>
                                      </p:cBhvr>
                                    </p:animEffect>
                                    <p:animEffect transition="in" filter="fade">
                                      <p:cBhvr additive="base">
                                        <p:cTn id="1093" dur="364" fill="hold">
                                          <p:stCondLst>
                                            <p:cond delay="0"/>
                                          </p:stCondLst>
                                        </p:cTn>
                                        <p:tgtEl>
                                          <p:spTgt spid="186"/>
                                        </p:tgtEl>
                                      </p:cBhvr>
                                    </p:animEffect>
                                    <p:set>
                                      <p:cBhvr additive="base">
                                        <p:cTn id="1094" dur="1" fill="hold">
                                          <p:stCondLst>
                                            <p:cond delay="2907"/>
                                          </p:stCondLst>
                                        </p:cTn>
                                        <p:tgtEl>
                                          <p:spTgt spid="186"/>
                                        </p:tgtEl>
                                        <p:attrNameLst>
                                          <p:attrName>style.visibility</p:attrName>
                                        </p:attrNameLst>
                                      </p:cBhvr>
                                      <p:to>
                                        <p:strVal val="hidden"/>
                                      </p:to>
                                    </p:set>
                                    <p:set>
                                      <p:cBhvr additive="base">
                                        <p:cTn id="1095" dur="3345" fill="hold">
                                          <p:stCondLst>
                                            <p:cond delay="0"/>
                                          </p:stCondLst>
                                        </p:cTn>
                                        <p:tgtEl>
                                          <p:spTgt spid="186"/>
                                        </p:tgtEl>
                                      </p:cBhvr>
                                      <p:to>
                                        <p:strVal val=""/>
                                      </p:to>
                                    </p:set>
                                  </p:childTnLst>
                                </p:cTn>
                              </p:par>
                              <p:par>
                                <p:cTn id="1096" presetID="0" presetClass="path" presetSubtype="0" repeatCount="indefinite" fill="hold" grpId="1" nodeType="withEffect">
                                  <p:stCondLst>
                                    <p:cond delay="0"/>
                                  </p:stCondLst>
                                  <p:childTnLst>
                                    <p:animMotion origin="layout" path="M 1.875E-6 5.55112E-17 C 0.1069 -0.07315 0.10586 -0.1625 0.13359 -0.2912 " pathEditMode="relative" rAng="0" ptsTypes="AA">
                                      <p:cBhvr>
                                        <p:cTn id="1097" dur="3444" spd="-100000" fill="hold"/>
                                        <p:tgtEl>
                                          <p:spTgt spid="186"/>
                                        </p:tgtEl>
                                        <p:attrNameLst>
                                          <p:attrName>ppt_x</p:attrName>
                                          <p:attrName>ppt_y</p:attrName>
                                        </p:attrNameLst>
                                      </p:cBhvr>
                                      <p:rCtr x="6680" y="-14560"/>
                                    </p:animMotion>
                                  </p:childTnLst>
                                </p:cTn>
                              </p:par>
                              <p:par>
                                <p:cTn id="1098" presetID="10" presetClass="entr" presetSubtype="0" repeatCount="indefinite" fill="hold" grpId="0" nodeType="withEffect">
                                  <p:stCondLst>
                                    <p:cond delay="0"/>
                                  </p:stCondLst>
                                  <p:childTnLst>
                                    <p:set>
                                      <p:cBhvr>
                                        <p:cTn id="1099" dur="1" fill="hold">
                                          <p:stCondLst>
                                            <p:cond delay="0"/>
                                          </p:stCondLst>
                                        </p:cTn>
                                        <p:tgtEl>
                                          <p:spTgt spid="187"/>
                                        </p:tgtEl>
                                        <p:attrNameLst>
                                          <p:attrName>style.visibility</p:attrName>
                                        </p:attrNameLst>
                                      </p:cBhvr>
                                      <p:to>
                                        <p:strVal val="visible"/>
                                      </p:to>
                                    </p:set>
                                    <p:animEffect transition="out" filter="fade">
                                      <p:cBhvr additive="base">
                                        <p:cTn id="1100" dur="250" fill="hold">
                                          <p:stCondLst>
                                            <p:cond delay="1750"/>
                                          </p:stCondLst>
                                        </p:cTn>
                                        <p:tgtEl>
                                          <p:spTgt spid="187"/>
                                        </p:tgtEl>
                                      </p:cBhvr>
                                    </p:animEffect>
                                    <p:animEffect transition="in" filter="fade">
                                      <p:cBhvr additive="base">
                                        <p:cTn id="1101" dur="250" fill="hold">
                                          <p:stCondLst>
                                            <p:cond delay="0"/>
                                          </p:stCondLst>
                                        </p:cTn>
                                        <p:tgtEl>
                                          <p:spTgt spid="187"/>
                                        </p:tgtEl>
                                      </p:cBhvr>
                                    </p:animEffect>
                                    <p:set>
                                      <p:cBhvr additive="base">
                                        <p:cTn id="1102" dur="1" fill="hold">
                                          <p:stCondLst>
                                            <p:cond delay="1999"/>
                                          </p:stCondLst>
                                        </p:cTn>
                                        <p:tgtEl>
                                          <p:spTgt spid="187"/>
                                        </p:tgtEl>
                                        <p:attrNameLst>
                                          <p:attrName>style.visibility</p:attrName>
                                        </p:attrNameLst>
                                      </p:cBhvr>
                                      <p:to>
                                        <p:strVal val="hidden"/>
                                      </p:to>
                                    </p:set>
                                    <p:set>
                                      <p:cBhvr additive="base">
                                        <p:cTn id="1103" dur="2300" fill="hold">
                                          <p:stCondLst>
                                            <p:cond delay="0"/>
                                          </p:stCondLst>
                                        </p:cTn>
                                        <p:tgtEl>
                                          <p:spTgt spid="187"/>
                                        </p:tgtEl>
                                      </p:cBhvr>
                                      <p:to>
                                        <p:strVal val=""/>
                                      </p:to>
                                    </p:set>
                                  </p:childTnLst>
                                </p:cTn>
                              </p:par>
                              <p:par>
                                <p:cTn id="1104" presetID="0" presetClass="path" presetSubtype="0" repeatCount="indefinite" fill="hold" grpId="1" nodeType="withEffect">
                                  <p:stCondLst>
                                    <p:cond delay="0"/>
                                  </p:stCondLst>
                                  <p:childTnLst>
                                    <p:animMotion origin="layout" path="M 0 -3.33333E-6 C 0.07122 -0.04398 0.06237 -0.16273 0.0901 -0.27847 " pathEditMode="relative" rAng="0" ptsTypes="AA">
                                      <p:cBhvr>
                                        <p:cTn id="1105" dur="2300" spd="-100000" fill="hold"/>
                                        <p:tgtEl>
                                          <p:spTgt spid="187"/>
                                        </p:tgtEl>
                                        <p:attrNameLst>
                                          <p:attrName>ppt_x</p:attrName>
                                          <p:attrName>ppt_y</p:attrName>
                                        </p:attrNameLst>
                                      </p:cBhvr>
                                      <p:rCtr x="4505" y="-13912"/>
                                    </p:animMotion>
                                  </p:childTnLst>
                                </p:cTn>
                              </p:par>
                              <p:par>
                                <p:cTn id="1106" presetID="10" presetClass="entr" presetSubtype="0" repeatCount="indefinite" fill="hold" grpId="0" nodeType="withEffect">
                                  <p:stCondLst>
                                    <p:cond delay="0"/>
                                  </p:stCondLst>
                                  <p:childTnLst>
                                    <p:set>
                                      <p:cBhvr>
                                        <p:cTn id="1107" dur="1" fill="hold">
                                          <p:stCondLst>
                                            <p:cond delay="0"/>
                                          </p:stCondLst>
                                        </p:cTn>
                                        <p:tgtEl>
                                          <p:spTgt spid="188"/>
                                        </p:tgtEl>
                                        <p:attrNameLst>
                                          <p:attrName>style.visibility</p:attrName>
                                        </p:attrNameLst>
                                      </p:cBhvr>
                                      <p:to>
                                        <p:strVal val="visible"/>
                                      </p:to>
                                    </p:set>
                                    <p:animEffect transition="out" filter="fade">
                                      <p:cBhvr additive="base">
                                        <p:cTn id="1108" dur="250" fill="hold">
                                          <p:stCondLst>
                                            <p:cond delay="1750"/>
                                          </p:stCondLst>
                                        </p:cTn>
                                        <p:tgtEl>
                                          <p:spTgt spid="188"/>
                                        </p:tgtEl>
                                      </p:cBhvr>
                                    </p:animEffect>
                                    <p:animEffect transition="in" filter="fade">
                                      <p:cBhvr additive="base">
                                        <p:cTn id="1109" dur="250" fill="hold">
                                          <p:stCondLst>
                                            <p:cond delay="0"/>
                                          </p:stCondLst>
                                        </p:cTn>
                                        <p:tgtEl>
                                          <p:spTgt spid="188"/>
                                        </p:tgtEl>
                                      </p:cBhvr>
                                    </p:animEffect>
                                    <p:set>
                                      <p:cBhvr additive="base">
                                        <p:cTn id="1110" dur="1" fill="hold">
                                          <p:stCondLst>
                                            <p:cond delay="1999"/>
                                          </p:stCondLst>
                                        </p:cTn>
                                        <p:tgtEl>
                                          <p:spTgt spid="188"/>
                                        </p:tgtEl>
                                        <p:attrNameLst>
                                          <p:attrName>style.visibility</p:attrName>
                                        </p:attrNameLst>
                                      </p:cBhvr>
                                      <p:to>
                                        <p:strVal val="hidden"/>
                                      </p:to>
                                    </p:set>
                                    <p:set>
                                      <p:cBhvr additive="base">
                                        <p:cTn id="1111" dur="2300" fill="hold">
                                          <p:stCondLst>
                                            <p:cond delay="0"/>
                                          </p:stCondLst>
                                        </p:cTn>
                                        <p:tgtEl>
                                          <p:spTgt spid="188"/>
                                        </p:tgtEl>
                                      </p:cBhvr>
                                      <p:to>
                                        <p:strVal val=""/>
                                      </p:to>
                                    </p:set>
                                  </p:childTnLst>
                                </p:cTn>
                              </p:par>
                              <p:par>
                                <p:cTn id="1112" presetID="0" presetClass="path" presetSubtype="0" repeatCount="indefinite" fill="hold" grpId="1" nodeType="withEffect">
                                  <p:stCondLst>
                                    <p:cond delay="0"/>
                                  </p:stCondLst>
                                  <p:childTnLst>
                                    <p:animMotion origin="layout" path="M 1.45833E-6 -3.33333E-6 C -0.01133 -0.10578 -0.06198 -0.18449 -0.00768 -0.31458 " pathEditMode="relative" rAng="0" ptsTypes="AA">
                                      <p:cBhvr>
                                        <p:cTn id="1113" dur="2300" spd="-100000" fill="hold"/>
                                        <p:tgtEl>
                                          <p:spTgt spid="188"/>
                                        </p:tgtEl>
                                        <p:attrNameLst>
                                          <p:attrName>ppt_x</p:attrName>
                                          <p:attrName>ppt_y</p:attrName>
                                        </p:attrNameLst>
                                      </p:cBhvr>
                                      <p:rCtr x="-1628" y="-15741"/>
                                    </p:animMotion>
                                  </p:childTnLst>
                                </p:cTn>
                              </p:par>
                              <p:par>
                                <p:cTn id="1114" presetID="10" presetClass="entr" presetSubtype="0" repeatCount="indefinite" fill="hold" grpId="0" nodeType="withEffect">
                                  <p:stCondLst>
                                    <p:cond delay="0"/>
                                  </p:stCondLst>
                                  <p:childTnLst>
                                    <p:set>
                                      <p:cBhvr>
                                        <p:cTn id="1115" dur="1" fill="hold">
                                          <p:stCondLst>
                                            <p:cond delay="0"/>
                                          </p:stCondLst>
                                        </p:cTn>
                                        <p:tgtEl>
                                          <p:spTgt spid="189"/>
                                        </p:tgtEl>
                                        <p:attrNameLst>
                                          <p:attrName>style.visibility</p:attrName>
                                        </p:attrNameLst>
                                      </p:cBhvr>
                                      <p:to>
                                        <p:strVal val="visible"/>
                                      </p:to>
                                    </p:set>
                                    <p:animEffect transition="out" filter="fade">
                                      <p:cBhvr additive="base">
                                        <p:cTn id="1116" dur="250" fill="hold">
                                          <p:stCondLst>
                                            <p:cond delay="1750"/>
                                          </p:stCondLst>
                                        </p:cTn>
                                        <p:tgtEl>
                                          <p:spTgt spid="189"/>
                                        </p:tgtEl>
                                      </p:cBhvr>
                                    </p:animEffect>
                                    <p:animEffect transition="in" filter="fade">
                                      <p:cBhvr additive="base">
                                        <p:cTn id="1117" dur="250" fill="hold">
                                          <p:stCondLst>
                                            <p:cond delay="0"/>
                                          </p:stCondLst>
                                        </p:cTn>
                                        <p:tgtEl>
                                          <p:spTgt spid="189"/>
                                        </p:tgtEl>
                                      </p:cBhvr>
                                    </p:animEffect>
                                    <p:set>
                                      <p:cBhvr additive="base">
                                        <p:cTn id="1118" dur="1" fill="hold">
                                          <p:stCondLst>
                                            <p:cond delay="1999"/>
                                          </p:stCondLst>
                                        </p:cTn>
                                        <p:tgtEl>
                                          <p:spTgt spid="189"/>
                                        </p:tgtEl>
                                        <p:attrNameLst>
                                          <p:attrName>style.visibility</p:attrName>
                                        </p:attrNameLst>
                                      </p:cBhvr>
                                      <p:to>
                                        <p:strVal val="hidden"/>
                                      </p:to>
                                    </p:set>
                                    <p:set>
                                      <p:cBhvr additive="base">
                                        <p:cTn id="1119" dur="2300" fill="hold">
                                          <p:stCondLst>
                                            <p:cond delay="0"/>
                                          </p:stCondLst>
                                        </p:cTn>
                                        <p:tgtEl>
                                          <p:spTgt spid="189"/>
                                        </p:tgtEl>
                                      </p:cBhvr>
                                      <p:to>
                                        <p:strVal val=""/>
                                      </p:to>
                                    </p:set>
                                  </p:childTnLst>
                                </p:cTn>
                              </p:par>
                              <p:par>
                                <p:cTn id="1120" presetID="0" presetClass="path" presetSubtype="0" repeatCount="indefinite" fill="hold" grpId="1" nodeType="withEffect">
                                  <p:stCondLst>
                                    <p:cond delay="0"/>
                                  </p:stCondLst>
                                  <p:childTnLst>
                                    <p:animMotion origin="layout" path="M -0.00013 -2.59259E-6 C 0.06471 -0.13518 0.07708 -0.05139 0.13151 -0.18125 " pathEditMode="relative" rAng="0" ptsTypes="AA">
                                      <p:cBhvr>
                                        <p:cTn id="1121" dur="2300" spd="-100000" fill="hold"/>
                                        <p:tgtEl>
                                          <p:spTgt spid="189"/>
                                        </p:tgtEl>
                                        <p:attrNameLst>
                                          <p:attrName>ppt_x</p:attrName>
                                          <p:attrName>ppt_y</p:attrName>
                                        </p:attrNameLst>
                                      </p:cBhvr>
                                      <p:rCtr x="6576" y="-9074"/>
                                    </p:animMotion>
                                  </p:childTnLst>
                                </p:cTn>
                              </p:par>
                              <p:par>
                                <p:cTn id="1122" presetID="10" presetClass="entr" presetSubtype="0" repeatCount="indefinite" fill="hold" grpId="0" nodeType="withEffect">
                                  <p:stCondLst>
                                    <p:cond delay="0"/>
                                  </p:stCondLst>
                                  <p:childTnLst>
                                    <p:set>
                                      <p:cBhvr>
                                        <p:cTn id="1123" dur="1" fill="hold">
                                          <p:stCondLst>
                                            <p:cond delay="0"/>
                                          </p:stCondLst>
                                        </p:cTn>
                                        <p:tgtEl>
                                          <p:spTgt spid="190"/>
                                        </p:tgtEl>
                                        <p:attrNameLst>
                                          <p:attrName>style.visibility</p:attrName>
                                        </p:attrNameLst>
                                      </p:cBhvr>
                                      <p:to>
                                        <p:strVal val="visible"/>
                                      </p:to>
                                    </p:set>
                                    <p:animEffect transition="out" filter="fade">
                                      <p:cBhvr additive="base">
                                        <p:cTn id="1124" dur="250" fill="hold">
                                          <p:stCondLst>
                                            <p:cond delay="1750"/>
                                          </p:stCondLst>
                                        </p:cTn>
                                        <p:tgtEl>
                                          <p:spTgt spid="190"/>
                                        </p:tgtEl>
                                      </p:cBhvr>
                                    </p:animEffect>
                                    <p:animEffect transition="in" filter="fade">
                                      <p:cBhvr additive="base">
                                        <p:cTn id="1125" dur="250" fill="hold">
                                          <p:stCondLst>
                                            <p:cond delay="0"/>
                                          </p:stCondLst>
                                        </p:cTn>
                                        <p:tgtEl>
                                          <p:spTgt spid="190"/>
                                        </p:tgtEl>
                                      </p:cBhvr>
                                    </p:animEffect>
                                    <p:set>
                                      <p:cBhvr additive="base">
                                        <p:cTn id="1126" dur="1" fill="hold">
                                          <p:stCondLst>
                                            <p:cond delay="1999"/>
                                          </p:stCondLst>
                                        </p:cTn>
                                        <p:tgtEl>
                                          <p:spTgt spid="190"/>
                                        </p:tgtEl>
                                        <p:attrNameLst>
                                          <p:attrName>style.visibility</p:attrName>
                                        </p:attrNameLst>
                                      </p:cBhvr>
                                      <p:to>
                                        <p:strVal val="hidden"/>
                                      </p:to>
                                    </p:set>
                                    <p:set>
                                      <p:cBhvr additive="base">
                                        <p:cTn id="1127" dur="2300" fill="hold">
                                          <p:stCondLst>
                                            <p:cond delay="0"/>
                                          </p:stCondLst>
                                        </p:cTn>
                                        <p:tgtEl>
                                          <p:spTgt spid="190"/>
                                        </p:tgtEl>
                                      </p:cBhvr>
                                      <p:to>
                                        <p:strVal val=""/>
                                      </p:to>
                                    </p:set>
                                  </p:childTnLst>
                                </p:cTn>
                              </p:par>
                              <p:par>
                                <p:cTn id="1128" presetID="0" presetClass="path" presetSubtype="0" repeatCount="indefinite" fill="hold" grpId="1" nodeType="withEffect">
                                  <p:stCondLst>
                                    <p:cond delay="0"/>
                                  </p:stCondLst>
                                  <p:childTnLst>
                                    <p:animMotion origin="layout" path="M 0 1.48148E-6 C -0.0401 -0.14398 -0.07305 -0.07477 -0.10898 -0.21713 " pathEditMode="relative" rAng="0" ptsTypes="AA">
                                      <p:cBhvr>
                                        <p:cTn id="1129" dur="2300" spd="-100000" fill="hold"/>
                                        <p:tgtEl>
                                          <p:spTgt spid="190"/>
                                        </p:tgtEl>
                                        <p:attrNameLst>
                                          <p:attrName>ppt_x</p:attrName>
                                          <p:attrName>ppt_y</p:attrName>
                                        </p:attrNameLst>
                                      </p:cBhvr>
                                      <p:rCtr x="-5456" y="-10856"/>
                                    </p:animMotion>
                                  </p:childTnLst>
                                </p:cTn>
                              </p:par>
                              <p:par>
                                <p:cTn id="1130" presetID="10" presetClass="entr" presetSubtype="0" repeatCount="indefinite" fill="hold" grpId="0" nodeType="withEffect">
                                  <p:stCondLst>
                                    <p:cond delay="0"/>
                                  </p:stCondLst>
                                  <p:childTnLst>
                                    <p:set>
                                      <p:cBhvr>
                                        <p:cTn id="1131" dur="1" fill="hold">
                                          <p:stCondLst>
                                            <p:cond delay="0"/>
                                          </p:stCondLst>
                                        </p:cTn>
                                        <p:tgtEl>
                                          <p:spTgt spid="191"/>
                                        </p:tgtEl>
                                        <p:attrNameLst>
                                          <p:attrName>style.visibility</p:attrName>
                                        </p:attrNameLst>
                                      </p:cBhvr>
                                      <p:to>
                                        <p:strVal val="visible"/>
                                      </p:to>
                                    </p:set>
                                    <p:animEffect transition="out" filter="fade">
                                      <p:cBhvr additive="base">
                                        <p:cTn id="1132" dur="250" fill="hold">
                                          <p:stCondLst>
                                            <p:cond delay="1750"/>
                                          </p:stCondLst>
                                        </p:cTn>
                                        <p:tgtEl>
                                          <p:spTgt spid="191"/>
                                        </p:tgtEl>
                                      </p:cBhvr>
                                    </p:animEffect>
                                    <p:animEffect transition="in" filter="fade">
                                      <p:cBhvr additive="base">
                                        <p:cTn id="1133" dur="250" fill="hold">
                                          <p:stCondLst>
                                            <p:cond delay="0"/>
                                          </p:stCondLst>
                                        </p:cTn>
                                        <p:tgtEl>
                                          <p:spTgt spid="191"/>
                                        </p:tgtEl>
                                      </p:cBhvr>
                                    </p:animEffect>
                                    <p:set>
                                      <p:cBhvr additive="base">
                                        <p:cTn id="1134" dur="1" fill="hold">
                                          <p:stCondLst>
                                            <p:cond delay="1999"/>
                                          </p:stCondLst>
                                        </p:cTn>
                                        <p:tgtEl>
                                          <p:spTgt spid="191"/>
                                        </p:tgtEl>
                                        <p:attrNameLst>
                                          <p:attrName>style.visibility</p:attrName>
                                        </p:attrNameLst>
                                      </p:cBhvr>
                                      <p:to>
                                        <p:strVal val="hidden"/>
                                      </p:to>
                                    </p:set>
                                    <p:set>
                                      <p:cBhvr additive="base">
                                        <p:cTn id="1135" dur="2300" fill="hold">
                                          <p:stCondLst>
                                            <p:cond delay="0"/>
                                          </p:stCondLst>
                                        </p:cTn>
                                        <p:tgtEl>
                                          <p:spTgt spid="191"/>
                                        </p:tgtEl>
                                      </p:cBhvr>
                                      <p:to>
                                        <p:strVal val=""/>
                                      </p:to>
                                    </p:set>
                                  </p:childTnLst>
                                </p:cTn>
                              </p:par>
                              <p:par>
                                <p:cTn id="1136" presetID="0" presetClass="path" presetSubtype="0" repeatCount="indefinite" fill="hold" grpId="1" nodeType="withEffect">
                                  <p:stCondLst>
                                    <p:cond delay="0"/>
                                  </p:stCondLst>
                                  <p:childTnLst>
                                    <p:animMotion origin="layout" path="M -0.00013 -3.7037E-7 C 0.08372 -0.1206 0.14375 -0.01111 0.19831 -0.14097 " pathEditMode="relative" rAng="0" ptsTypes="AA">
                                      <p:cBhvr>
                                        <p:cTn id="1137" dur="2300" spd="-100000" fill="hold"/>
                                        <p:tgtEl>
                                          <p:spTgt spid="191"/>
                                        </p:tgtEl>
                                        <p:attrNameLst>
                                          <p:attrName>ppt_x</p:attrName>
                                          <p:attrName>ppt_y</p:attrName>
                                        </p:attrNameLst>
                                      </p:cBhvr>
                                      <p:rCtr x="9922" y="-7060"/>
                                    </p:animMotion>
                                  </p:childTnLst>
                                </p:cTn>
                              </p:par>
                              <p:par>
                                <p:cTn id="1138" presetID="10" presetClass="entr" presetSubtype="0" repeatCount="indefinite" fill="hold" grpId="0" nodeType="withEffect">
                                  <p:stCondLst>
                                    <p:cond delay="0"/>
                                  </p:stCondLst>
                                  <p:childTnLst>
                                    <p:set>
                                      <p:cBhvr>
                                        <p:cTn id="1139" dur="1" fill="hold">
                                          <p:stCondLst>
                                            <p:cond delay="0"/>
                                          </p:stCondLst>
                                        </p:cTn>
                                        <p:tgtEl>
                                          <p:spTgt spid="192"/>
                                        </p:tgtEl>
                                        <p:attrNameLst>
                                          <p:attrName>style.visibility</p:attrName>
                                        </p:attrNameLst>
                                      </p:cBhvr>
                                      <p:to>
                                        <p:strVal val="visible"/>
                                      </p:to>
                                    </p:set>
                                    <p:animEffect transition="out" filter="fade">
                                      <p:cBhvr additive="base">
                                        <p:cTn id="1140" dur="250" fill="hold">
                                          <p:stCondLst>
                                            <p:cond delay="1750"/>
                                          </p:stCondLst>
                                        </p:cTn>
                                        <p:tgtEl>
                                          <p:spTgt spid="192"/>
                                        </p:tgtEl>
                                      </p:cBhvr>
                                    </p:animEffect>
                                    <p:animEffect transition="in" filter="fade">
                                      <p:cBhvr additive="base">
                                        <p:cTn id="1141" dur="250" fill="hold">
                                          <p:stCondLst>
                                            <p:cond delay="0"/>
                                          </p:stCondLst>
                                        </p:cTn>
                                        <p:tgtEl>
                                          <p:spTgt spid="192"/>
                                        </p:tgtEl>
                                      </p:cBhvr>
                                    </p:animEffect>
                                    <p:set>
                                      <p:cBhvr additive="base">
                                        <p:cTn id="1142" dur="1" fill="hold">
                                          <p:stCondLst>
                                            <p:cond delay="1999"/>
                                          </p:stCondLst>
                                        </p:cTn>
                                        <p:tgtEl>
                                          <p:spTgt spid="192"/>
                                        </p:tgtEl>
                                        <p:attrNameLst>
                                          <p:attrName>style.visibility</p:attrName>
                                        </p:attrNameLst>
                                      </p:cBhvr>
                                      <p:to>
                                        <p:strVal val="hidden"/>
                                      </p:to>
                                    </p:set>
                                    <p:set>
                                      <p:cBhvr additive="base">
                                        <p:cTn id="1143" dur="2300" fill="hold">
                                          <p:stCondLst>
                                            <p:cond delay="0"/>
                                          </p:stCondLst>
                                        </p:cTn>
                                        <p:tgtEl>
                                          <p:spTgt spid="192"/>
                                        </p:tgtEl>
                                      </p:cBhvr>
                                      <p:to>
                                        <p:strVal val=""/>
                                      </p:to>
                                    </p:set>
                                  </p:childTnLst>
                                </p:cTn>
                              </p:par>
                              <p:par>
                                <p:cTn id="1144" presetID="0" presetClass="path" presetSubtype="0" repeatCount="indefinite" fill="hold" grpId="1" nodeType="withEffect">
                                  <p:stCondLst>
                                    <p:cond delay="0"/>
                                  </p:stCondLst>
                                  <p:childTnLst>
                                    <p:animMotion origin="layout" path="M -0.00013 -0.00023 C 0.09909 -0.05741 0.07317 0.02847 0.16263 -0.03727 " pathEditMode="relative" rAng="0" ptsTypes="AA">
                                      <p:cBhvr>
                                        <p:cTn id="1145" dur="2300" spd="-100000" fill="hold"/>
                                        <p:tgtEl>
                                          <p:spTgt spid="192"/>
                                        </p:tgtEl>
                                        <p:attrNameLst>
                                          <p:attrName>ppt_x</p:attrName>
                                          <p:attrName>ppt_y</p:attrName>
                                        </p:attrNameLst>
                                      </p:cBhvr>
                                      <p:rCtr x="8138" y="-1852"/>
                                    </p:animMotion>
                                  </p:childTnLst>
                                </p:cTn>
                              </p:par>
                              <p:par>
                                <p:cTn id="1146" presetID="10" presetClass="entr" presetSubtype="0" repeatCount="indefinite" fill="hold" grpId="0" nodeType="withEffect">
                                  <p:stCondLst>
                                    <p:cond delay="0"/>
                                  </p:stCondLst>
                                  <p:childTnLst>
                                    <p:set>
                                      <p:cBhvr>
                                        <p:cTn id="1147" dur="1" fill="hold">
                                          <p:stCondLst>
                                            <p:cond delay="0"/>
                                          </p:stCondLst>
                                        </p:cTn>
                                        <p:tgtEl>
                                          <p:spTgt spid="193"/>
                                        </p:tgtEl>
                                        <p:attrNameLst>
                                          <p:attrName>style.visibility</p:attrName>
                                        </p:attrNameLst>
                                      </p:cBhvr>
                                      <p:to>
                                        <p:strVal val="visible"/>
                                      </p:to>
                                    </p:set>
                                    <p:animEffect transition="out" filter="fade">
                                      <p:cBhvr additive="base">
                                        <p:cTn id="1148" dur="250" fill="hold">
                                          <p:stCondLst>
                                            <p:cond delay="1750"/>
                                          </p:stCondLst>
                                        </p:cTn>
                                        <p:tgtEl>
                                          <p:spTgt spid="193"/>
                                        </p:tgtEl>
                                      </p:cBhvr>
                                    </p:animEffect>
                                    <p:animEffect transition="in" filter="fade">
                                      <p:cBhvr additive="base">
                                        <p:cTn id="1149" dur="250" fill="hold">
                                          <p:stCondLst>
                                            <p:cond delay="0"/>
                                          </p:stCondLst>
                                        </p:cTn>
                                        <p:tgtEl>
                                          <p:spTgt spid="193"/>
                                        </p:tgtEl>
                                      </p:cBhvr>
                                    </p:animEffect>
                                    <p:set>
                                      <p:cBhvr additive="base">
                                        <p:cTn id="1150" dur="1" fill="hold">
                                          <p:stCondLst>
                                            <p:cond delay="1999"/>
                                          </p:stCondLst>
                                        </p:cTn>
                                        <p:tgtEl>
                                          <p:spTgt spid="193"/>
                                        </p:tgtEl>
                                        <p:attrNameLst>
                                          <p:attrName>style.visibility</p:attrName>
                                        </p:attrNameLst>
                                      </p:cBhvr>
                                      <p:to>
                                        <p:strVal val="hidden"/>
                                      </p:to>
                                    </p:set>
                                    <p:set>
                                      <p:cBhvr additive="base">
                                        <p:cTn id="1151" dur="2300" fill="hold">
                                          <p:stCondLst>
                                            <p:cond delay="0"/>
                                          </p:stCondLst>
                                        </p:cTn>
                                        <p:tgtEl>
                                          <p:spTgt spid="193"/>
                                        </p:tgtEl>
                                      </p:cBhvr>
                                      <p:to>
                                        <p:strVal val=""/>
                                      </p:to>
                                    </p:set>
                                  </p:childTnLst>
                                </p:cTn>
                              </p:par>
                              <p:par>
                                <p:cTn id="1152" presetID="0" presetClass="path" presetSubtype="0" repeatCount="indefinite" fill="hold" grpId="1" nodeType="withEffect">
                                  <p:stCondLst>
                                    <p:cond delay="0"/>
                                  </p:stCondLst>
                                  <p:childTnLst>
                                    <p:animMotion origin="layout" path="M 2.08333E-7 2.59259E-6 C -0.04023 -0.14422 0.01732 -0.1956 -0.00299 -0.34422 " pathEditMode="relative" rAng="0" ptsTypes="AA">
                                      <p:cBhvr>
                                        <p:cTn id="1153" dur="2300" spd="-100000" fill="hold"/>
                                        <p:tgtEl>
                                          <p:spTgt spid="193"/>
                                        </p:tgtEl>
                                        <p:attrNameLst>
                                          <p:attrName>ppt_x</p:attrName>
                                          <p:attrName>ppt_y</p:attrName>
                                        </p:attrNameLst>
                                      </p:cBhvr>
                                      <p:rCtr x="-664" y="-17222"/>
                                    </p:animMotion>
                                  </p:childTnLst>
                                </p:cTn>
                              </p:par>
                              <p:par>
                                <p:cTn id="1154" presetID="10" presetClass="entr" presetSubtype="0" repeatCount="indefinite" fill="hold" grpId="0" nodeType="withEffect">
                                  <p:stCondLst>
                                    <p:cond delay="0"/>
                                  </p:stCondLst>
                                  <p:childTnLst>
                                    <p:set>
                                      <p:cBhvr>
                                        <p:cTn id="1155" dur="1" fill="hold">
                                          <p:stCondLst>
                                            <p:cond delay="0"/>
                                          </p:stCondLst>
                                        </p:cTn>
                                        <p:tgtEl>
                                          <p:spTgt spid="194"/>
                                        </p:tgtEl>
                                        <p:attrNameLst>
                                          <p:attrName>style.visibility</p:attrName>
                                        </p:attrNameLst>
                                      </p:cBhvr>
                                      <p:to>
                                        <p:strVal val="visible"/>
                                      </p:to>
                                    </p:set>
                                    <p:animEffect transition="out" filter="fade">
                                      <p:cBhvr additive="base">
                                        <p:cTn id="1156" dur="250" fill="hold">
                                          <p:stCondLst>
                                            <p:cond delay="1750"/>
                                          </p:stCondLst>
                                        </p:cTn>
                                        <p:tgtEl>
                                          <p:spTgt spid="194"/>
                                        </p:tgtEl>
                                      </p:cBhvr>
                                    </p:animEffect>
                                    <p:animEffect transition="in" filter="fade">
                                      <p:cBhvr additive="base">
                                        <p:cTn id="1157" dur="250" fill="hold">
                                          <p:stCondLst>
                                            <p:cond delay="0"/>
                                          </p:stCondLst>
                                        </p:cTn>
                                        <p:tgtEl>
                                          <p:spTgt spid="194"/>
                                        </p:tgtEl>
                                      </p:cBhvr>
                                    </p:animEffect>
                                    <p:set>
                                      <p:cBhvr additive="base">
                                        <p:cTn id="1158" dur="1" fill="hold">
                                          <p:stCondLst>
                                            <p:cond delay="1999"/>
                                          </p:stCondLst>
                                        </p:cTn>
                                        <p:tgtEl>
                                          <p:spTgt spid="194"/>
                                        </p:tgtEl>
                                        <p:attrNameLst>
                                          <p:attrName>style.visibility</p:attrName>
                                        </p:attrNameLst>
                                      </p:cBhvr>
                                      <p:to>
                                        <p:strVal val="hidden"/>
                                      </p:to>
                                    </p:set>
                                    <p:set>
                                      <p:cBhvr additive="base">
                                        <p:cTn id="1159" dur="2300" fill="hold">
                                          <p:stCondLst>
                                            <p:cond delay="0"/>
                                          </p:stCondLst>
                                        </p:cTn>
                                        <p:tgtEl>
                                          <p:spTgt spid="194"/>
                                        </p:tgtEl>
                                      </p:cBhvr>
                                      <p:to>
                                        <p:strVal val=""/>
                                      </p:to>
                                    </p:set>
                                  </p:childTnLst>
                                </p:cTn>
                              </p:par>
                              <p:par>
                                <p:cTn id="1160" presetID="0" presetClass="path" presetSubtype="0" repeatCount="indefinite" fill="hold" grpId="1" nodeType="withEffect">
                                  <p:stCondLst>
                                    <p:cond delay="0"/>
                                  </p:stCondLst>
                                  <p:childTnLst>
                                    <p:animMotion origin="layout" path="M -3.95833E-6 4.44444E-6 C 0.00378 -0.22477 0.15391 -0.14306 0.13373 -0.29121 " pathEditMode="relative" rAng="0" ptsTypes="AA">
                                      <p:cBhvr>
                                        <p:cTn id="1161" dur="2300" spd="-100000" fill="hold"/>
                                        <p:tgtEl>
                                          <p:spTgt spid="194"/>
                                        </p:tgtEl>
                                        <p:attrNameLst>
                                          <p:attrName>ppt_x</p:attrName>
                                          <p:attrName>ppt_y</p:attrName>
                                        </p:attrNameLst>
                                      </p:cBhvr>
                                      <p:rCtr x="6771" y="-14560"/>
                                    </p:animMotion>
                                  </p:childTnLst>
                                </p:cTn>
                              </p:par>
                              <p:par>
                                <p:cTn id="1162" presetID="10" presetClass="entr" presetSubtype="0" repeatCount="indefinite" fill="hold" grpId="0" nodeType="withEffect">
                                  <p:stCondLst>
                                    <p:cond delay="0"/>
                                  </p:stCondLst>
                                  <p:childTnLst>
                                    <p:set>
                                      <p:cBhvr>
                                        <p:cTn id="1163" dur="1" fill="hold">
                                          <p:stCondLst>
                                            <p:cond delay="0"/>
                                          </p:stCondLst>
                                        </p:cTn>
                                        <p:tgtEl>
                                          <p:spTgt spid="195"/>
                                        </p:tgtEl>
                                        <p:attrNameLst>
                                          <p:attrName>style.visibility</p:attrName>
                                        </p:attrNameLst>
                                      </p:cBhvr>
                                      <p:to>
                                        <p:strVal val="visible"/>
                                      </p:to>
                                    </p:set>
                                    <p:animEffect transition="out" filter="fade">
                                      <p:cBhvr additive="base">
                                        <p:cTn id="1164" dur="250" fill="hold">
                                          <p:stCondLst>
                                            <p:cond delay="1750"/>
                                          </p:stCondLst>
                                        </p:cTn>
                                        <p:tgtEl>
                                          <p:spTgt spid="195"/>
                                        </p:tgtEl>
                                      </p:cBhvr>
                                    </p:animEffect>
                                    <p:animEffect transition="in" filter="fade">
                                      <p:cBhvr additive="base">
                                        <p:cTn id="1165" dur="250" fill="hold">
                                          <p:stCondLst>
                                            <p:cond delay="0"/>
                                          </p:stCondLst>
                                        </p:cTn>
                                        <p:tgtEl>
                                          <p:spTgt spid="195"/>
                                        </p:tgtEl>
                                      </p:cBhvr>
                                    </p:animEffect>
                                    <p:set>
                                      <p:cBhvr additive="base">
                                        <p:cTn id="1166" dur="1" fill="hold">
                                          <p:stCondLst>
                                            <p:cond delay="1999"/>
                                          </p:stCondLst>
                                        </p:cTn>
                                        <p:tgtEl>
                                          <p:spTgt spid="195"/>
                                        </p:tgtEl>
                                        <p:attrNameLst>
                                          <p:attrName>style.visibility</p:attrName>
                                        </p:attrNameLst>
                                      </p:cBhvr>
                                      <p:to>
                                        <p:strVal val="hidden"/>
                                      </p:to>
                                    </p:set>
                                    <p:set>
                                      <p:cBhvr additive="base">
                                        <p:cTn id="1167" dur="2300" fill="hold">
                                          <p:stCondLst>
                                            <p:cond delay="0"/>
                                          </p:stCondLst>
                                        </p:cTn>
                                        <p:tgtEl>
                                          <p:spTgt spid="195"/>
                                        </p:tgtEl>
                                      </p:cBhvr>
                                      <p:to>
                                        <p:strVal val=""/>
                                      </p:to>
                                    </p:set>
                                  </p:childTnLst>
                                </p:cTn>
                              </p:par>
                              <p:par>
                                <p:cTn id="1168" presetID="0" presetClass="path" presetSubtype="0" repeatCount="indefinite" fill="hold" grpId="1" nodeType="withEffect">
                                  <p:stCondLst>
                                    <p:cond delay="0"/>
                                  </p:stCondLst>
                                  <p:childTnLst>
                                    <p:animMotion origin="layout" path="M -3.95833E-6 -3.7037E-6 C 0.0323 -0.19768 0.04193 -0.19838 0.1336 -0.2912 " pathEditMode="relative" rAng="0" ptsTypes="AA">
                                      <p:cBhvr>
                                        <p:cTn id="1169" dur="2300" spd="-100000" fill="hold"/>
                                        <p:tgtEl>
                                          <p:spTgt spid="195"/>
                                        </p:tgtEl>
                                        <p:attrNameLst>
                                          <p:attrName>ppt_x</p:attrName>
                                          <p:attrName>ppt_y</p:attrName>
                                        </p:attrNameLst>
                                      </p:cBhvr>
                                      <p:rCtr x="6680" y="-14560"/>
                                    </p:animMotion>
                                  </p:childTnLst>
                                </p:cTn>
                              </p:par>
                              <p:par>
                                <p:cTn id="1170" presetID="10" presetClass="entr" presetSubtype="0" repeatCount="indefinite" fill="hold" grpId="0" nodeType="withEffect">
                                  <p:stCondLst>
                                    <p:cond delay="0"/>
                                  </p:stCondLst>
                                  <p:childTnLst>
                                    <p:set>
                                      <p:cBhvr>
                                        <p:cTn id="1171" dur="1" fill="hold">
                                          <p:stCondLst>
                                            <p:cond delay="0"/>
                                          </p:stCondLst>
                                        </p:cTn>
                                        <p:tgtEl>
                                          <p:spTgt spid="196"/>
                                        </p:tgtEl>
                                        <p:attrNameLst>
                                          <p:attrName>style.visibility</p:attrName>
                                        </p:attrNameLst>
                                      </p:cBhvr>
                                      <p:to>
                                        <p:strVal val="visible"/>
                                      </p:to>
                                    </p:set>
                                    <p:animEffect transition="out" filter="fade">
                                      <p:cBhvr additive="base">
                                        <p:cTn id="1172" dur="250" fill="hold">
                                          <p:stCondLst>
                                            <p:cond delay="1750"/>
                                          </p:stCondLst>
                                        </p:cTn>
                                        <p:tgtEl>
                                          <p:spTgt spid="196"/>
                                        </p:tgtEl>
                                      </p:cBhvr>
                                    </p:animEffect>
                                    <p:animEffect transition="in" filter="fade">
                                      <p:cBhvr additive="base">
                                        <p:cTn id="1173" dur="250" fill="hold">
                                          <p:stCondLst>
                                            <p:cond delay="0"/>
                                          </p:stCondLst>
                                        </p:cTn>
                                        <p:tgtEl>
                                          <p:spTgt spid="196"/>
                                        </p:tgtEl>
                                      </p:cBhvr>
                                    </p:animEffect>
                                    <p:set>
                                      <p:cBhvr additive="base">
                                        <p:cTn id="1174" dur="1" fill="hold">
                                          <p:stCondLst>
                                            <p:cond delay="1999"/>
                                          </p:stCondLst>
                                        </p:cTn>
                                        <p:tgtEl>
                                          <p:spTgt spid="196"/>
                                        </p:tgtEl>
                                        <p:attrNameLst>
                                          <p:attrName>style.visibility</p:attrName>
                                        </p:attrNameLst>
                                      </p:cBhvr>
                                      <p:to>
                                        <p:strVal val="hidden"/>
                                      </p:to>
                                    </p:set>
                                    <p:set>
                                      <p:cBhvr additive="base">
                                        <p:cTn id="1175" dur="2300" fill="hold">
                                          <p:stCondLst>
                                            <p:cond delay="0"/>
                                          </p:stCondLst>
                                        </p:cTn>
                                        <p:tgtEl>
                                          <p:spTgt spid="196"/>
                                        </p:tgtEl>
                                      </p:cBhvr>
                                      <p:to>
                                        <p:strVal val=""/>
                                      </p:to>
                                    </p:set>
                                  </p:childTnLst>
                                </p:cTn>
                              </p:par>
                              <p:par>
                                <p:cTn id="1176" presetID="0" presetClass="path" presetSubtype="0" repeatCount="indefinite" fill="hold" grpId="1" nodeType="withEffect">
                                  <p:stCondLst>
                                    <p:cond delay="0"/>
                                  </p:stCondLst>
                                  <p:childTnLst>
                                    <p:animMotion origin="layout" path="M 2.70833E-6 -4.81481E-6 C 0.10703 -0.07314 0.10599 -0.1625 0.13359 -0.2912 " pathEditMode="relative" rAng="0" ptsTypes="AA">
                                      <p:cBhvr>
                                        <p:cTn id="1177" dur="2300" spd="-100000" fill="hold"/>
                                        <p:tgtEl>
                                          <p:spTgt spid="196"/>
                                        </p:tgtEl>
                                        <p:attrNameLst>
                                          <p:attrName>ppt_x</p:attrName>
                                          <p:attrName>ppt_y</p:attrName>
                                        </p:attrNameLst>
                                      </p:cBhvr>
                                      <p:rCtr x="6680" y="-14560"/>
                                    </p:animMotion>
                                  </p:childTnLst>
                                </p:cTn>
                              </p:par>
                              <p:par>
                                <p:cTn id="1178" presetID="10" presetClass="entr" presetSubtype="0" repeatCount="indefinite" fill="hold" grpId="0" nodeType="withEffect">
                                  <p:stCondLst>
                                    <p:cond delay="0"/>
                                  </p:stCondLst>
                                  <p:childTnLst>
                                    <p:set>
                                      <p:cBhvr>
                                        <p:cTn id="1179" dur="1" fill="hold">
                                          <p:stCondLst>
                                            <p:cond delay="0"/>
                                          </p:stCondLst>
                                        </p:cTn>
                                        <p:tgtEl>
                                          <p:spTgt spid="197"/>
                                        </p:tgtEl>
                                        <p:attrNameLst>
                                          <p:attrName>style.visibility</p:attrName>
                                        </p:attrNameLst>
                                      </p:cBhvr>
                                      <p:to>
                                        <p:strVal val="visible"/>
                                      </p:to>
                                    </p:set>
                                    <p:animEffect transition="out" filter="fade">
                                      <p:cBhvr additive="base">
                                        <p:cTn id="1180" dur="250" fill="hold">
                                          <p:stCondLst>
                                            <p:cond delay="1750"/>
                                          </p:stCondLst>
                                        </p:cTn>
                                        <p:tgtEl>
                                          <p:spTgt spid="197"/>
                                        </p:tgtEl>
                                      </p:cBhvr>
                                    </p:animEffect>
                                    <p:animEffect transition="in" filter="fade">
                                      <p:cBhvr additive="base">
                                        <p:cTn id="1181" dur="250" fill="hold">
                                          <p:stCondLst>
                                            <p:cond delay="0"/>
                                          </p:stCondLst>
                                        </p:cTn>
                                        <p:tgtEl>
                                          <p:spTgt spid="197"/>
                                        </p:tgtEl>
                                      </p:cBhvr>
                                    </p:animEffect>
                                    <p:set>
                                      <p:cBhvr additive="base">
                                        <p:cTn id="1182" dur="1" fill="hold">
                                          <p:stCondLst>
                                            <p:cond delay="1999"/>
                                          </p:stCondLst>
                                        </p:cTn>
                                        <p:tgtEl>
                                          <p:spTgt spid="197"/>
                                        </p:tgtEl>
                                        <p:attrNameLst>
                                          <p:attrName>style.visibility</p:attrName>
                                        </p:attrNameLst>
                                      </p:cBhvr>
                                      <p:to>
                                        <p:strVal val="hidden"/>
                                      </p:to>
                                    </p:set>
                                    <p:set>
                                      <p:cBhvr additive="base">
                                        <p:cTn id="1183" dur="2300" fill="hold">
                                          <p:stCondLst>
                                            <p:cond delay="0"/>
                                          </p:stCondLst>
                                        </p:cTn>
                                        <p:tgtEl>
                                          <p:spTgt spid="197"/>
                                        </p:tgtEl>
                                      </p:cBhvr>
                                      <p:to>
                                        <p:strVal val=""/>
                                      </p:to>
                                    </p:set>
                                  </p:childTnLst>
                                </p:cTn>
                              </p:par>
                              <p:par>
                                <p:cTn id="1184" presetID="0" presetClass="path" presetSubtype="0" repeatCount="indefinite" fill="hold" grpId="1" nodeType="withEffect">
                                  <p:stCondLst>
                                    <p:cond delay="0"/>
                                  </p:stCondLst>
                                  <p:childTnLst>
                                    <p:animMotion origin="layout" path="M -3.33333E-6 -2.22222E-6 C 0.00105 -0.11574 -0.11797 -0.13287 -0.09036 -0.26157 " pathEditMode="relative" rAng="0" ptsTypes="AA">
                                      <p:cBhvr>
                                        <p:cTn id="1185" dur="2300" spd="-100000" fill="hold"/>
                                        <p:tgtEl>
                                          <p:spTgt spid="197"/>
                                        </p:tgtEl>
                                        <p:attrNameLst>
                                          <p:attrName>ppt_x</p:attrName>
                                          <p:attrName>ppt_y</p:attrName>
                                        </p:attrNameLst>
                                      </p:cBhvr>
                                      <p:rCtr x="-4727" y="-13079"/>
                                    </p:animMotion>
                                  </p:childTnLst>
                                </p:cTn>
                              </p:par>
                              <p:par>
                                <p:cTn id="1186" presetID="10" presetClass="entr" presetSubtype="0" repeatCount="indefinite" fill="hold" grpId="0" nodeType="withEffect">
                                  <p:stCondLst>
                                    <p:cond delay="0"/>
                                  </p:stCondLst>
                                  <p:childTnLst>
                                    <p:set>
                                      <p:cBhvr>
                                        <p:cTn id="1187" dur="1" fill="hold">
                                          <p:stCondLst>
                                            <p:cond delay="0"/>
                                          </p:stCondLst>
                                        </p:cTn>
                                        <p:tgtEl>
                                          <p:spTgt spid="199"/>
                                        </p:tgtEl>
                                        <p:attrNameLst>
                                          <p:attrName>style.visibility</p:attrName>
                                        </p:attrNameLst>
                                      </p:cBhvr>
                                      <p:to>
                                        <p:strVal val="visible"/>
                                      </p:to>
                                    </p:set>
                                    <p:animEffect transition="out" filter="fade">
                                      <p:cBhvr additive="base">
                                        <p:cTn id="1188" dur="316" fill="hold">
                                          <p:stCondLst>
                                            <p:cond delay="2213"/>
                                          </p:stCondLst>
                                        </p:cTn>
                                        <p:tgtEl>
                                          <p:spTgt spid="199"/>
                                        </p:tgtEl>
                                      </p:cBhvr>
                                    </p:animEffect>
                                    <p:animEffect transition="in" filter="fade">
                                      <p:cBhvr additive="base">
                                        <p:cTn id="1189" dur="316" fill="hold">
                                          <p:stCondLst>
                                            <p:cond delay="0"/>
                                          </p:stCondLst>
                                        </p:cTn>
                                        <p:tgtEl>
                                          <p:spTgt spid="199"/>
                                        </p:tgtEl>
                                      </p:cBhvr>
                                    </p:animEffect>
                                    <p:set>
                                      <p:cBhvr additive="base">
                                        <p:cTn id="1190" dur="1" fill="hold">
                                          <p:stCondLst>
                                            <p:cond delay="2528"/>
                                          </p:stCondLst>
                                        </p:cTn>
                                        <p:tgtEl>
                                          <p:spTgt spid="199"/>
                                        </p:tgtEl>
                                        <p:attrNameLst>
                                          <p:attrName>style.visibility</p:attrName>
                                        </p:attrNameLst>
                                      </p:cBhvr>
                                      <p:to>
                                        <p:strVal val="hidden"/>
                                      </p:to>
                                    </p:set>
                                    <p:set>
                                      <p:cBhvr additive="base">
                                        <p:cTn id="1191" dur="2908" fill="hold">
                                          <p:stCondLst>
                                            <p:cond delay="0"/>
                                          </p:stCondLst>
                                        </p:cTn>
                                        <p:tgtEl>
                                          <p:spTgt spid="199"/>
                                        </p:tgtEl>
                                      </p:cBhvr>
                                      <p:to>
                                        <p:strVal val=""/>
                                      </p:to>
                                    </p:set>
                                  </p:childTnLst>
                                </p:cTn>
                              </p:par>
                              <p:par>
                                <p:cTn id="1192" presetID="0" presetClass="path" presetSubtype="0" repeatCount="indefinite" fill="hold" grpId="1" nodeType="withEffect">
                                  <p:stCondLst>
                                    <p:cond delay="0"/>
                                  </p:stCondLst>
                                  <p:childTnLst>
                                    <p:animMotion origin="layout" path="M -3.33333E-6 1.85185E-6 C 0.07123 -0.04398 0.06237 -0.16273 0.09011 -0.27847 " pathEditMode="relative" rAng="0" ptsTypes="AA">
                                      <p:cBhvr>
                                        <p:cTn id="1193" dur="2714" spd="-100000" fill="hold"/>
                                        <p:tgtEl>
                                          <p:spTgt spid="199"/>
                                        </p:tgtEl>
                                        <p:attrNameLst>
                                          <p:attrName>ppt_x</p:attrName>
                                          <p:attrName>ppt_y</p:attrName>
                                        </p:attrNameLst>
                                      </p:cBhvr>
                                      <p:rCtr x="4505" y="-13935"/>
                                    </p:animMotion>
                                  </p:childTnLst>
                                </p:cTn>
                              </p:par>
                              <p:par>
                                <p:cTn id="1194" presetID="10" presetClass="entr" presetSubtype="0" repeatCount="indefinite" fill="hold" grpId="0" nodeType="withEffect">
                                  <p:stCondLst>
                                    <p:cond delay="0"/>
                                  </p:stCondLst>
                                  <p:childTnLst>
                                    <p:set>
                                      <p:cBhvr>
                                        <p:cTn id="1195" dur="1" fill="hold">
                                          <p:stCondLst>
                                            <p:cond delay="0"/>
                                          </p:stCondLst>
                                        </p:cTn>
                                        <p:tgtEl>
                                          <p:spTgt spid="201"/>
                                        </p:tgtEl>
                                        <p:attrNameLst>
                                          <p:attrName>style.visibility</p:attrName>
                                        </p:attrNameLst>
                                      </p:cBhvr>
                                      <p:to>
                                        <p:strVal val="visible"/>
                                      </p:to>
                                    </p:set>
                                    <p:animEffect transition="out" filter="fade">
                                      <p:cBhvr additive="base">
                                        <p:cTn id="1196" dur="250" fill="hold">
                                          <p:stCondLst>
                                            <p:cond delay="1750"/>
                                          </p:stCondLst>
                                        </p:cTn>
                                        <p:tgtEl>
                                          <p:spTgt spid="201"/>
                                        </p:tgtEl>
                                      </p:cBhvr>
                                    </p:animEffect>
                                    <p:animEffect transition="in" filter="fade">
                                      <p:cBhvr additive="base">
                                        <p:cTn id="1197" dur="250" fill="hold">
                                          <p:stCondLst>
                                            <p:cond delay="0"/>
                                          </p:stCondLst>
                                        </p:cTn>
                                        <p:tgtEl>
                                          <p:spTgt spid="201"/>
                                        </p:tgtEl>
                                      </p:cBhvr>
                                    </p:animEffect>
                                    <p:set>
                                      <p:cBhvr additive="base">
                                        <p:cTn id="1198" dur="1" fill="hold">
                                          <p:stCondLst>
                                            <p:cond delay="1999"/>
                                          </p:stCondLst>
                                        </p:cTn>
                                        <p:tgtEl>
                                          <p:spTgt spid="201"/>
                                        </p:tgtEl>
                                        <p:attrNameLst>
                                          <p:attrName>style.visibility</p:attrName>
                                        </p:attrNameLst>
                                      </p:cBhvr>
                                      <p:to>
                                        <p:strVal val="hidden"/>
                                      </p:to>
                                    </p:set>
                                    <p:set>
                                      <p:cBhvr additive="base">
                                        <p:cTn id="1199" dur="2300" fill="hold">
                                          <p:stCondLst>
                                            <p:cond delay="0"/>
                                          </p:stCondLst>
                                        </p:cTn>
                                        <p:tgtEl>
                                          <p:spTgt spid="201"/>
                                        </p:tgtEl>
                                      </p:cBhvr>
                                      <p:to>
                                        <p:strVal val=""/>
                                      </p:to>
                                    </p:set>
                                  </p:childTnLst>
                                </p:cTn>
                              </p:par>
                              <p:par>
                                <p:cTn id="1200" presetID="0" presetClass="path" presetSubtype="0" repeatCount="indefinite" fill="hold" grpId="1" nodeType="withEffect">
                                  <p:stCondLst>
                                    <p:cond delay="0"/>
                                  </p:stCondLst>
                                  <p:childTnLst>
                                    <p:animMotion origin="layout" path="M -3.75E-6 -1.48148E-6 C -0.01132 -0.10579 -0.06198 -0.18449 -0.00768 -0.31458 " pathEditMode="relative" rAng="0" ptsTypes="AA">
                                      <p:cBhvr>
                                        <p:cTn id="1201" dur="3409" spd="-100000" fill="hold"/>
                                        <p:tgtEl>
                                          <p:spTgt spid="201"/>
                                        </p:tgtEl>
                                        <p:attrNameLst>
                                          <p:attrName>ppt_x</p:attrName>
                                          <p:attrName>ppt_y</p:attrName>
                                        </p:attrNameLst>
                                      </p:cBhvr>
                                      <p:rCtr x="-1628" y="-15718"/>
                                    </p:animMotion>
                                  </p:childTnLst>
                                </p:cTn>
                              </p:par>
                              <p:par>
                                <p:cTn id="1202" presetID="10" presetClass="entr" presetSubtype="0" repeatCount="indefinite" fill="hold" grpId="0" nodeType="withEffect">
                                  <p:stCondLst>
                                    <p:cond delay="0"/>
                                  </p:stCondLst>
                                  <p:childTnLst>
                                    <p:set>
                                      <p:cBhvr>
                                        <p:cTn id="1203" dur="1" fill="hold">
                                          <p:stCondLst>
                                            <p:cond delay="0"/>
                                          </p:stCondLst>
                                        </p:cTn>
                                        <p:tgtEl>
                                          <p:spTgt spid="202"/>
                                        </p:tgtEl>
                                        <p:attrNameLst>
                                          <p:attrName>style.visibility</p:attrName>
                                        </p:attrNameLst>
                                      </p:cBhvr>
                                      <p:to>
                                        <p:strVal val="visible"/>
                                      </p:to>
                                    </p:set>
                                    <p:animEffect transition="out" filter="fade">
                                      <p:cBhvr additive="base">
                                        <p:cTn id="1204" dur="419" fill="hold">
                                          <p:stCondLst>
                                            <p:cond delay="2935"/>
                                          </p:stCondLst>
                                        </p:cTn>
                                        <p:tgtEl>
                                          <p:spTgt spid="202"/>
                                        </p:tgtEl>
                                      </p:cBhvr>
                                    </p:animEffect>
                                    <p:animEffect transition="in" filter="fade">
                                      <p:cBhvr additive="base">
                                        <p:cTn id="1205" dur="419" fill="hold">
                                          <p:stCondLst>
                                            <p:cond delay="0"/>
                                          </p:stCondLst>
                                        </p:cTn>
                                        <p:tgtEl>
                                          <p:spTgt spid="202"/>
                                        </p:tgtEl>
                                      </p:cBhvr>
                                    </p:animEffect>
                                    <p:set>
                                      <p:cBhvr additive="base">
                                        <p:cTn id="1206" dur="1" fill="hold">
                                          <p:stCondLst>
                                            <p:cond delay="3353"/>
                                          </p:stCondLst>
                                        </p:cTn>
                                        <p:tgtEl>
                                          <p:spTgt spid="202"/>
                                        </p:tgtEl>
                                        <p:attrNameLst>
                                          <p:attrName>style.visibility</p:attrName>
                                        </p:attrNameLst>
                                      </p:cBhvr>
                                      <p:to>
                                        <p:strVal val="hidden"/>
                                      </p:to>
                                    </p:set>
                                    <p:set>
                                      <p:cBhvr additive="base">
                                        <p:cTn id="1207" dur="3858" fill="hold">
                                          <p:stCondLst>
                                            <p:cond delay="0"/>
                                          </p:stCondLst>
                                        </p:cTn>
                                        <p:tgtEl>
                                          <p:spTgt spid="202"/>
                                        </p:tgtEl>
                                      </p:cBhvr>
                                      <p:to>
                                        <p:strVal val=""/>
                                      </p:to>
                                    </p:set>
                                  </p:childTnLst>
                                </p:cTn>
                              </p:par>
                              <p:par>
                                <p:cTn id="1208" presetID="0" presetClass="path" presetSubtype="0" repeatCount="indefinite" fill="hold" grpId="1" nodeType="withEffect">
                                  <p:stCondLst>
                                    <p:cond delay="0"/>
                                  </p:stCondLst>
                                  <p:childTnLst>
                                    <p:animMotion origin="layout" path="M -0.00013 3.33333E-6 C 0.06472 -0.13542 0.07722 -0.05139 0.13164 -0.18125 " pathEditMode="relative" rAng="0" ptsTypes="AA">
                                      <p:cBhvr>
                                        <p:cTn id="1209" dur="3060" spd="-100000" fill="hold"/>
                                        <p:tgtEl>
                                          <p:spTgt spid="202"/>
                                        </p:tgtEl>
                                        <p:attrNameLst>
                                          <p:attrName>ppt_x</p:attrName>
                                          <p:attrName>ppt_y</p:attrName>
                                        </p:attrNameLst>
                                      </p:cBhvr>
                                      <p:rCtr x="6589" y="-9074"/>
                                    </p:animMotion>
                                  </p:childTnLst>
                                </p:cTn>
                              </p:par>
                              <p:par>
                                <p:cTn id="1210" presetID="10" presetClass="entr" presetSubtype="0" repeatCount="indefinite" fill="hold" grpId="0" nodeType="withEffect">
                                  <p:stCondLst>
                                    <p:cond delay="0"/>
                                  </p:stCondLst>
                                  <p:childTnLst>
                                    <p:set>
                                      <p:cBhvr>
                                        <p:cTn id="1211" dur="1" fill="hold">
                                          <p:stCondLst>
                                            <p:cond delay="0"/>
                                          </p:stCondLst>
                                        </p:cTn>
                                        <p:tgtEl>
                                          <p:spTgt spid="203"/>
                                        </p:tgtEl>
                                        <p:attrNameLst>
                                          <p:attrName>style.visibility</p:attrName>
                                        </p:attrNameLst>
                                      </p:cBhvr>
                                      <p:to>
                                        <p:strVal val="visible"/>
                                      </p:to>
                                    </p:set>
                                    <p:animEffect transition="out" filter="fade">
                                      <p:cBhvr additive="base">
                                        <p:cTn id="1212" dur="237" fill="hold">
                                          <p:stCondLst>
                                            <p:cond delay="1658"/>
                                          </p:stCondLst>
                                        </p:cTn>
                                        <p:tgtEl>
                                          <p:spTgt spid="203"/>
                                        </p:tgtEl>
                                      </p:cBhvr>
                                    </p:animEffect>
                                    <p:animEffect transition="in" filter="fade">
                                      <p:cBhvr additive="base">
                                        <p:cTn id="1213" dur="237" fill="hold">
                                          <p:stCondLst>
                                            <p:cond delay="0"/>
                                          </p:stCondLst>
                                        </p:cTn>
                                        <p:tgtEl>
                                          <p:spTgt spid="203"/>
                                        </p:tgtEl>
                                      </p:cBhvr>
                                    </p:animEffect>
                                    <p:set>
                                      <p:cBhvr additive="base">
                                        <p:cTn id="1214" dur="1" fill="hold">
                                          <p:stCondLst>
                                            <p:cond delay="1894"/>
                                          </p:stCondLst>
                                        </p:cTn>
                                        <p:tgtEl>
                                          <p:spTgt spid="203"/>
                                        </p:tgtEl>
                                        <p:attrNameLst>
                                          <p:attrName>style.visibility</p:attrName>
                                        </p:attrNameLst>
                                      </p:cBhvr>
                                      <p:to>
                                        <p:strVal val="hidden"/>
                                      </p:to>
                                    </p:set>
                                    <p:set>
                                      <p:cBhvr additive="base">
                                        <p:cTn id="1215" dur="2179" fill="hold">
                                          <p:stCondLst>
                                            <p:cond delay="0"/>
                                          </p:stCondLst>
                                        </p:cTn>
                                        <p:tgtEl>
                                          <p:spTgt spid="203"/>
                                        </p:tgtEl>
                                      </p:cBhvr>
                                      <p:to>
                                        <p:strVal val=""/>
                                      </p:to>
                                    </p:set>
                                  </p:childTnLst>
                                </p:cTn>
                              </p:par>
                              <p:par>
                                <p:cTn id="1216" presetID="0" presetClass="path" presetSubtype="0" repeatCount="indefinite" fill="hold" grpId="1" nodeType="withEffect">
                                  <p:stCondLst>
                                    <p:cond delay="0"/>
                                  </p:stCondLst>
                                  <p:childTnLst>
                                    <p:animMotion origin="layout" path="M 6.25E-7 -3.33333E-6 C -0.0401 -0.14375 -0.07305 -0.07477 -0.10898 -0.21713 " pathEditMode="relative" rAng="0" ptsTypes="AA">
                                      <p:cBhvr>
                                        <p:cTn id="1217" dur="3515" spd="-100000" fill="hold"/>
                                        <p:tgtEl>
                                          <p:spTgt spid="203"/>
                                        </p:tgtEl>
                                        <p:attrNameLst>
                                          <p:attrName>ppt_x</p:attrName>
                                          <p:attrName>ppt_y</p:attrName>
                                        </p:attrNameLst>
                                      </p:cBhvr>
                                      <p:rCtr x="-5456" y="-10856"/>
                                    </p:animMotion>
                                  </p:childTnLst>
                                </p:cTn>
                              </p:par>
                              <p:par>
                                <p:cTn id="1218" presetID="10" presetClass="entr" presetSubtype="0" repeatCount="indefinite" fill="hold" grpId="0" nodeType="withEffect">
                                  <p:stCondLst>
                                    <p:cond delay="0"/>
                                  </p:stCondLst>
                                  <p:childTnLst>
                                    <p:set>
                                      <p:cBhvr>
                                        <p:cTn id="1219" dur="1" fill="hold">
                                          <p:stCondLst>
                                            <p:cond delay="0"/>
                                          </p:stCondLst>
                                        </p:cTn>
                                        <p:tgtEl>
                                          <p:spTgt spid="204"/>
                                        </p:tgtEl>
                                        <p:attrNameLst>
                                          <p:attrName>style.visibility</p:attrName>
                                        </p:attrNameLst>
                                      </p:cBhvr>
                                      <p:to>
                                        <p:strVal val="visible"/>
                                      </p:to>
                                    </p:set>
                                    <p:animEffect transition="out" filter="fade">
                                      <p:cBhvr additive="base">
                                        <p:cTn id="1220" dur="305" fill="hold">
                                          <p:stCondLst>
                                            <p:cond delay="2133"/>
                                          </p:stCondLst>
                                        </p:cTn>
                                        <p:tgtEl>
                                          <p:spTgt spid="204"/>
                                        </p:tgtEl>
                                      </p:cBhvr>
                                    </p:animEffect>
                                    <p:animEffect transition="in" filter="fade">
                                      <p:cBhvr additive="base">
                                        <p:cTn id="1221" dur="305" fill="hold">
                                          <p:stCondLst>
                                            <p:cond delay="0"/>
                                          </p:stCondLst>
                                        </p:cTn>
                                        <p:tgtEl>
                                          <p:spTgt spid="204"/>
                                        </p:tgtEl>
                                      </p:cBhvr>
                                    </p:animEffect>
                                    <p:set>
                                      <p:cBhvr additive="base">
                                        <p:cTn id="1222" dur="1" fill="hold">
                                          <p:stCondLst>
                                            <p:cond delay="2437"/>
                                          </p:stCondLst>
                                        </p:cTn>
                                        <p:tgtEl>
                                          <p:spTgt spid="204"/>
                                        </p:tgtEl>
                                        <p:attrNameLst>
                                          <p:attrName>style.visibility</p:attrName>
                                        </p:attrNameLst>
                                      </p:cBhvr>
                                      <p:to>
                                        <p:strVal val="hidden"/>
                                      </p:to>
                                    </p:set>
                                    <p:set>
                                      <p:cBhvr additive="base">
                                        <p:cTn id="1223" dur="2804" fill="hold">
                                          <p:stCondLst>
                                            <p:cond delay="0"/>
                                          </p:stCondLst>
                                        </p:cTn>
                                        <p:tgtEl>
                                          <p:spTgt spid="204"/>
                                        </p:tgtEl>
                                      </p:cBhvr>
                                      <p:to>
                                        <p:strVal val=""/>
                                      </p:to>
                                    </p:set>
                                  </p:childTnLst>
                                </p:cTn>
                              </p:par>
                              <p:par>
                                <p:cTn id="1224" presetID="0" presetClass="path" presetSubtype="0" repeatCount="indefinite" fill="hold" grpId="1" nodeType="withEffect">
                                  <p:stCondLst>
                                    <p:cond delay="0"/>
                                  </p:stCondLst>
                                  <p:childTnLst>
                                    <p:animMotion origin="layout" path="M -0.00013 -2.96296E-6 C 0.08373 -0.1206 0.14375 -0.01111 0.19831 -0.14097 " pathEditMode="relative" rAng="0" ptsTypes="AA">
                                      <p:cBhvr>
                                        <p:cTn id="1225" dur="2924" spd="-100000" fill="hold"/>
                                        <p:tgtEl>
                                          <p:spTgt spid="204"/>
                                        </p:tgtEl>
                                        <p:attrNameLst>
                                          <p:attrName>ppt_x</p:attrName>
                                          <p:attrName>ppt_y</p:attrName>
                                        </p:attrNameLst>
                                      </p:cBhvr>
                                      <p:rCtr x="9922" y="-7060"/>
                                    </p:animMotion>
                                  </p:childTnLst>
                                </p:cTn>
                              </p:par>
                              <p:par>
                                <p:cTn id="1226" presetID="10" presetClass="entr" presetSubtype="0" repeatCount="indefinite" fill="hold" grpId="0" nodeType="withEffect">
                                  <p:stCondLst>
                                    <p:cond delay="0"/>
                                  </p:stCondLst>
                                  <p:childTnLst>
                                    <p:set>
                                      <p:cBhvr>
                                        <p:cTn id="1227" dur="1" fill="hold">
                                          <p:stCondLst>
                                            <p:cond delay="0"/>
                                          </p:stCondLst>
                                        </p:cTn>
                                        <p:tgtEl>
                                          <p:spTgt spid="205"/>
                                        </p:tgtEl>
                                        <p:attrNameLst>
                                          <p:attrName>style.visibility</p:attrName>
                                        </p:attrNameLst>
                                      </p:cBhvr>
                                      <p:to>
                                        <p:strVal val="visible"/>
                                      </p:to>
                                    </p:set>
                                    <p:animEffect transition="out" filter="fade">
                                      <p:cBhvr additive="base">
                                        <p:cTn id="1228" dur="324" fill="hold">
                                          <p:stCondLst>
                                            <p:cond delay="2271"/>
                                          </p:stCondLst>
                                        </p:cTn>
                                        <p:tgtEl>
                                          <p:spTgt spid="205"/>
                                        </p:tgtEl>
                                      </p:cBhvr>
                                    </p:animEffect>
                                    <p:animEffect transition="in" filter="fade">
                                      <p:cBhvr additive="base">
                                        <p:cTn id="1229" dur="324" fill="hold">
                                          <p:stCondLst>
                                            <p:cond delay="0"/>
                                          </p:stCondLst>
                                        </p:cTn>
                                        <p:tgtEl>
                                          <p:spTgt spid="205"/>
                                        </p:tgtEl>
                                      </p:cBhvr>
                                    </p:animEffect>
                                    <p:set>
                                      <p:cBhvr additive="base">
                                        <p:cTn id="1230" dur="1" fill="hold">
                                          <p:stCondLst>
                                            <p:cond delay="2594"/>
                                          </p:stCondLst>
                                        </p:cTn>
                                        <p:tgtEl>
                                          <p:spTgt spid="205"/>
                                        </p:tgtEl>
                                        <p:attrNameLst>
                                          <p:attrName>style.visibility</p:attrName>
                                        </p:attrNameLst>
                                      </p:cBhvr>
                                      <p:to>
                                        <p:strVal val="hidden"/>
                                      </p:to>
                                    </p:set>
                                    <p:set>
                                      <p:cBhvr additive="base">
                                        <p:cTn id="1231" dur="2984" fill="hold">
                                          <p:stCondLst>
                                            <p:cond delay="0"/>
                                          </p:stCondLst>
                                        </p:cTn>
                                        <p:tgtEl>
                                          <p:spTgt spid="205"/>
                                        </p:tgtEl>
                                      </p:cBhvr>
                                      <p:to>
                                        <p:strVal val=""/>
                                      </p:to>
                                    </p:set>
                                  </p:childTnLst>
                                </p:cTn>
                              </p:par>
                              <p:par>
                                <p:cTn id="1232" presetID="0" presetClass="path" presetSubtype="0" repeatCount="indefinite" fill="hold" grpId="1" nodeType="withEffect">
                                  <p:stCondLst>
                                    <p:cond delay="0"/>
                                  </p:stCondLst>
                                  <p:childTnLst>
                                    <p:animMotion origin="layout" path="M -0.00013 -0.00023 C 0.09909 -0.05741 0.07317 0.02847 0.16263 -0.03727 " pathEditMode="relative" rAng="0" ptsTypes="AA">
                                      <p:cBhvr>
                                        <p:cTn id="1233" dur="2415" spd="-100000" fill="hold"/>
                                        <p:tgtEl>
                                          <p:spTgt spid="205"/>
                                        </p:tgtEl>
                                        <p:attrNameLst>
                                          <p:attrName>ppt_x</p:attrName>
                                          <p:attrName>ppt_y</p:attrName>
                                        </p:attrNameLst>
                                      </p:cBhvr>
                                      <p:rCtr x="8138" y="-1852"/>
                                    </p:animMotion>
                                  </p:childTnLst>
                                </p:cTn>
                              </p:par>
                              <p:par>
                                <p:cTn id="1234" presetID="10" presetClass="entr" presetSubtype="0" repeatCount="indefinite" fill="hold" grpId="0" nodeType="withEffect">
                                  <p:stCondLst>
                                    <p:cond delay="0"/>
                                  </p:stCondLst>
                                  <p:childTnLst>
                                    <p:set>
                                      <p:cBhvr>
                                        <p:cTn id="1235" dur="1" fill="hold">
                                          <p:stCondLst>
                                            <p:cond delay="0"/>
                                          </p:stCondLst>
                                        </p:cTn>
                                        <p:tgtEl>
                                          <p:spTgt spid="206"/>
                                        </p:tgtEl>
                                        <p:attrNameLst>
                                          <p:attrName>style.visibility</p:attrName>
                                        </p:attrNameLst>
                                      </p:cBhvr>
                                      <p:to>
                                        <p:strVal val="visible"/>
                                      </p:to>
                                    </p:set>
                                    <p:animEffect transition="out" filter="fade">
                                      <p:cBhvr additive="base">
                                        <p:cTn id="1236" dur="289" fill="hold">
                                          <p:stCondLst>
                                            <p:cond delay="2024"/>
                                          </p:stCondLst>
                                        </p:cTn>
                                        <p:tgtEl>
                                          <p:spTgt spid="206"/>
                                        </p:tgtEl>
                                      </p:cBhvr>
                                    </p:animEffect>
                                    <p:animEffect transition="in" filter="fade">
                                      <p:cBhvr additive="base">
                                        <p:cTn id="1237" dur="289" fill="hold">
                                          <p:stCondLst>
                                            <p:cond delay="0"/>
                                          </p:stCondLst>
                                        </p:cTn>
                                        <p:tgtEl>
                                          <p:spTgt spid="206"/>
                                        </p:tgtEl>
                                      </p:cBhvr>
                                    </p:animEffect>
                                    <p:set>
                                      <p:cBhvr additive="base">
                                        <p:cTn id="1238" dur="1" fill="hold">
                                          <p:stCondLst>
                                            <p:cond delay="2311"/>
                                          </p:stCondLst>
                                        </p:cTn>
                                        <p:tgtEl>
                                          <p:spTgt spid="206"/>
                                        </p:tgtEl>
                                        <p:attrNameLst>
                                          <p:attrName>style.visibility</p:attrName>
                                        </p:attrNameLst>
                                      </p:cBhvr>
                                      <p:to>
                                        <p:strVal val="hidden"/>
                                      </p:to>
                                    </p:set>
                                    <p:set>
                                      <p:cBhvr additive="base">
                                        <p:cTn id="1239" dur="2659" fill="hold">
                                          <p:stCondLst>
                                            <p:cond delay="0"/>
                                          </p:stCondLst>
                                        </p:cTn>
                                        <p:tgtEl>
                                          <p:spTgt spid="206"/>
                                        </p:tgtEl>
                                      </p:cBhvr>
                                      <p:to>
                                        <p:strVal val=""/>
                                      </p:to>
                                    </p:set>
                                  </p:childTnLst>
                                </p:cTn>
                              </p:par>
                              <p:par>
                                <p:cTn id="1240" presetID="0" presetClass="path" presetSubtype="0" repeatCount="indefinite" fill="hold" grpId="1" nodeType="withEffect">
                                  <p:stCondLst>
                                    <p:cond delay="0"/>
                                  </p:stCondLst>
                                  <p:childTnLst>
                                    <p:animMotion origin="layout" path="M 4.79167E-6 -7.40741E-7 C -0.04024 -0.14421 0.01731 -0.1956 -0.003 -0.34421 " pathEditMode="relative" rAng="0" ptsTypes="AA">
                                      <p:cBhvr>
                                        <p:cTn id="1241" dur="2191" spd="-100000" fill="hold"/>
                                        <p:tgtEl>
                                          <p:spTgt spid="206"/>
                                        </p:tgtEl>
                                        <p:attrNameLst>
                                          <p:attrName>ppt_x</p:attrName>
                                          <p:attrName>ppt_y</p:attrName>
                                        </p:attrNameLst>
                                      </p:cBhvr>
                                      <p:rCtr x="-664" y="-17222"/>
                                    </p:animMotion>
                                  </p:childTnLst>
                                </p:cTn>
                              </p:par>
                              <p:par>
                                <p:cTn id="1242" presetID="10" presetClass="entr" presetSubtype="0" repeatCount="indefinite" fill="hold" grpId="0" nodeType="withEffect">
                                  <p:stCondLst>
                                    <p:cond delay="0"/>
                                  </p:stCondLst>
                                  <p:childTnLst>
                                    <p:set>
                                      <p:cBhvr>
                                        <p:cTn id="1243" dur="1" fill="hold">
                                          <p:stCondLst>
                                            <p:cond delay="0"/>
                                          </p:stCondLst>
                                        </p:cTn>
                                        <p:tgtEl>
                                          <p:spTgt spid="207"/>
                                        </p:tgtEl>
                                        <p:attrNameLst>
                                          <p:attrName>style.visibility</p:attrName>
                                        </p:attrNameLst>
                                      </p:cBhvr>
                                      <p:to>
                                        <p:strVal val="visible"/>
                                      </p:to>
                                    </p:set>
                                    <p:animEffect transition="out" filter="fade">
                                      <p:cBhvr additive="base">
                                        <p:cTn id="1244" dur="346" fill="hold">
                                          <p:stCondLst>
                                            <p:cond delay="2419"/>
                                          </p:stCondLst>
                                        </p:cTn>
                                        <p:tgtEl>
                                          <p:spTgt spid="207"/>
                                        </p:tgtEl>
                                      </p:cBhvr>
                                    </p:animEffect>
                                    <p:animEffect transition="in" filter="fade">
                                      <p:cBhvr additive="base">
                                        <p:cTn id="1245" dur="346" fill="hold">
                                          <p:stCondLst>
                                            <p:cond delay="0"/>
                                          </p:stCondLst>
                                        </p:cTn>
                                        <p:tgtEl>
                                          <p:spTgt spid="207"/>
                                        </p:tgtEl>
                                      </p:cBhvr>
                                    </p:animEffect>
                                    <p:set>
                                      <p:cBhvr additive="base">
                                        <p:cTn id="1246" dur="1" fill="hold">
                                          <p:stCondLst>
                                            <p:cond delay="2763"/>
                                          </p:stCondLst>
                                        </p:cTn>
                                        <p:tgtEl>
                                          <p:spTgt spid="207"/>
                                        </p:tgtEl>
                                        <p:attrNameLst>
                                          <p:attrName>style.visibility</p:attrName>
                                        </p:attrNameLst>
                                      </p:cBhvr>
                                      <p:to>
                                        <p:strVal val="hidden"/>
                                      </p:to>
                                    </p:set>
                                    <p:set>
                                      <p:cBhvr additive="base">
                                        <p:cTn id="1247" dur="3180" fill="hold">
                                          <p:stCondLst>
                                            <p:cond delay="0"/>
                                          </p:stCondLst>
                                        </p:cTn>
                                        <p:tgtEl>
                                          <p:spTgt spid="207"/>
                                        </p:tgtEl>
                                      </p:cBhvr>
                                      <p:to>
                                        <p:strVal val=""/>
                                      </p:to>
                                    </p:set>
                                  </p:childTnLst>
                                </p:cTn>
                              </p:par>
                              <p:par>
                                <p:cTn id="1248" presetID="0" presetClass="path" presetSubtype="0" repeatCount="indefinite" fill="hold" grpId="1" nodeType="withEffect">
                                  <p:stCondLst>
                                    <p:cond delay="0"/>
                                  </p:stCondLst>
                                  <p:childTnLst>
                                    <p:animMotion origin="layout" path="M 4.16667E-7 -7.40741E-7 C 0.00378 -0.22477 0.15404 -0.14282 0.13372 -0.2912 " pathEditMode="relative" rAng="0" ptsTypes="AA">
                                      <p:cBhvr>
                                        <p:cTn id="1249" dur="2340" spd="-100000" fill="hold"/>
                                        <p:tgtEl>
                                          <p:spTgt spid="207"/>
                                        </p:tgtEl>
                                        <p:attrNameLst>
                                          <p:attrName>ppt_x</p:attrName>
                                          <p:attrName>ppt_y</p:attrName>
                                        </p:attrNameLst>
                                      </p:cBhvr>
                                      <p:rCtr x="6771" y="-14560"/>
                                    </p:animMotion>
                                  </p:childTnLst>
                                </p:cTn>
                              </p:par>
                              <p:par>
                                <p:cTn id="1250" presetID="10" presetClass="entr" presetSubtype="0" repeatCount="indefinite" fill="hold" grpId="0" nodeType="withEffect">
                                  <p:stCondLst>
                                    <p:cond delay="0"/>
                                  </p:stCondLst>
                                  <p:childTnLst>
                                    <p:set>
                                      <p:cBhvr>
                                        <p:cTn id="1251" dur="1" fill="hold">
                                          <p:stCondLst>
                                            <p:cond delay="0"/>
                                          </p:stCondLst>
                                        </p:cTn>
                                        <p:tgtEl>
                                          <p:spTgt spid="200"/>
                                        </p:tgtEl>
                                        <p:attrNameLst>
                                          <p:attrName>style.visibility</p:attrName>
                                        </p:attrNameLst>
                                      </p:cBhvr>
                                      <p:to>
                                        <p:strVal val="visible"/>
                                      </p:to>
                                    </p:set>
                                    <p:animEffect transition="out" filter="fade">
                                      <p:cBhvr additive="base">
                                        <p:cTn id="1252" dur="277" fill="hold">
                                          <p:stCondLst>
                                            <p:cond delay="1937"/>
                                          </p:stCondLst>
                                        </p:cTn>
                                        <p:tgtEl>
                                          <p:spTgt spid="200"/>
                                        </p:tgtEl>
                                      </p:cBhvr>
                                    </p:animEffect>
                                    <p:animEffect transition="in" filter="fade">
                                      <p:cBhvr additive="base">
                                        <p:cTn id="1253" dur="277" fill="hold">
                                          <p:stCondLst>
                                            <p:cond delay="0"/>
                                          </p:stCondLst>
                                        </p:cTn>
                                        <p:tgtEl>
                                          <p:spTgt spid="200"/>
                                        </p:tgtEl>
                                      </p:cBhvr>
                                    </p:animEffect>
                                    <p:set>
                                      <p:cBhvr additive="base">
                                        <p:cTn id="1254" dur="1" fill="hold">
                                          <p:stCondLst>
                                            <p:cond delay="2213"/>
                                          </p:stCondLst>
                                        </p:cTn>
                                        <p:tgtEl>
                                          <p:spTgt spid="200"/>
                                        </p:tgtEl>
                                        <p:attrNameLst>
                                          <p:attrName>style.visibility</p:attrName>
                                        </p:attrNameLst>
                                      </p:cBhvr>
                                      <p:to>
                                        <p:strVal val="hidden"/>
                                      </p:to>
                                    </p:set>
                                    <p:set>
                                      <p:cBhvr additive="base">
                                        <p:cTn id="1255" dur="2546" fill="hold">
                                          <p:stCondLst>
                                            <p:cond delay="0"/>
                                          </p:stCondLst>
                                        </p:cTn>
                                        <p:tgtEl>
                                          <p:spTgt spid="200"/>
                                        </p:tgtEl>
                                      </p:cBhvr>
                                      <p:to>
                                        <p:strVal val=""/>
                                      </p:to>
                                    </p:set>
                                  </p:childTnLst>
                                </p:cTn>
                              </p:par>
                              <p:par>
                                <p:cTn id="1256" presetID="0" presetClass="path" presetSubtype="0" repeatCount="indefinite" fill="hold" grpId="1" nodeType="withEffect">
                                  <p:stCondLst>
                                    <p:cond delay="0"/>
                                  </p:stCondLst>
                                  <p:childTnLst>
                                    <p:animMotion origin="layout" path="M 3.95833E-6 -3.7037E-6 C 0.07604 -0.05301 0.06666 -0.19606 0.09635 -0.33518 " pathEditMode="relative" rAng="0" ptsTypes="AA">
                                      <p:cBhvr>
                                        <p:cTn id="1257" dur="3347" spd="-100000" fill="hold"/>
                                        <p:tgtEl>
                                          <p:spTgt spid="200"/>
                                        </p:tgtEl>
                                        <p:attrNameLst>
                                          <p:attrName>ppt_x</p:attrName>
                                          <p:attrName>ppt_y</p:attrName>
                                        </p:attrNameLst>
                                      </p:cBhvr>
                                      <p:rCtr x="4818" y="-16759"/>
                                    </p:animMotion>
                                  </p:childTnLst>
                                </p:cTn>
                              </p:par>
                              <p:par>
                                <p:cTn id="1258" presetID="10" presetClass="entr" presetSubtype="0" repeatCount="indefinite" fill="hold" grpId="0" nodeType="withEffect">
                                  <p:stCondLst>
                                    <p:cond delay="0"/>
                                  </p:stCondLst>
                                  <p:childTnLst>
                                    <p:set>
                                      <p:cBhvr>
                                        <p:cTn id="1259" dur="1" fill="hold">
                                          <p:stCondLst>
                                            <p:cond delay="0"/>
                                          </p:stCondLst>
                                        </p:cTn>
                                        <p:tgtEl>
                                          <p:spTgt spid="208"/>
                                        </p:tgtEl>
                                        <p:attrNameLst>
                                          <p:attrName>style.visibility</p:attrName>
                                        </p:attrNameLst>
                                      </p:cBhvr>
                                      <p:to>
                                        <p:strVal val="visible"/>
                                      </p:to>
                                    </p:set>
                                    <p:animEffect transition="out" filter="fade">
                                      <p:cBhvr additive="base">
                                        <p:cTn id="1260" dur="273" fill="hold">
                                          <p:stCondLst>
                                            <p:cond delay="1912"/>
                                          </p:stCondLst>
                                        </p:cTn>
                                        <p:tgtEl>
                                          <p:spTgt spid="208"/>
                                        </p:tgtEl>
                                      </p:cBhvr>
                                    </p:animEffect>
                                    <p:animEffect transition="in" filter="fade">
                                      <p:cBhvr additive="base">
                                        <p:cTn id="1261" dur="273" fill="hold">
                                          <p:stCondLst>
                                            <p:cond delay="0"/>
                                          </p:stCondLst>
                                        </p:cTn>
                                        <p:tgtEl>
                                          <p:spTgt spid="208"/>
                                        </p:tgtEl>
                                      </p:cBhvr>
                                    </p:animEffect>
                                    <p:set>
                                      <p:cBhvr additive="base">
                                        <p:cTn id="1262" dur="1" fill="hold">
                                          <p:stCondLst>
                                            <p:cond delay="2184"/>
                                          </p:stCondLst>
                                        </p:cTn>
                                        <p:tgtEl>
                                          <p:spTgt spid="208"/>
                                        </p:tgtEl>
                                        <p:attrNameLst>
                                          <p:attrName>style.visibility</p:attrName>
                                        </p:attrNameLst>
                                      </p:cBhvr>
                                      <p:to>
                                        <p:strVal val="hidden"/>
                                      </p:to>
                                    </p:set>
                                    <p:set>
                                      <p:cBhvr additive="base">
                                        <p:cTn id="1263" dur="2513" fill="hold">
                                          <p:stCondLst>
                                            <p:cond delay="0"/>
                                          </p:stCondLst>
                                        </p:cTn>
                                        <p:tgtEl>
                                          <p:spTgt spid="208"/>
                                        </p:tgtEl>
                                      </p:cBhvr>
                                      <p:to>
                                        <p:strVal val=""/>
                                      </p:to>
                                    </p:set>
                                  </p:childTnLst>
                                </p:cTn>
                              </p:par>
                              <p:par>
                                <p:cTn id="1264" presetID="0" presetClass="path" presetSubtype="0" repeatCount="indefinite" fill="hold" grpId="1" nodeType="withEffect">
                                  <p:stCondLst>
                                    <p:cond delay="0"/>
                                  </p:stCondLst>
                                  <p:childTnLst>
                                    <p:animMotion origin="layout" path="M 1.04167E-6 3.7037E-6 C 0.06432 -0.17315 0.07669 -0.06574 0.13086 -0.23172 " pathEditMode="relative" rAng="0" ptsTypes="AA">
                                      <p:cBhvr>
                                        <p:cTn id="1265" dur="2180" spd="-100000" fill="hold"/>
                                        <p:tgtEl>
                                          <p:spTgt spid="208"/>
                                        </p:tgtEl>
                                        <p:attrNameLst>
                                          <p:attrName>ppt_x</p:attrName>
                                          <p:attrName>ppt_y</p:attrName>
                                        </p:attrNameLst>
                                      </p:cBhvr>
                                      <p:rCtr x="6536" y="-11597"/>
                                    </p:animMotion>
                                  </p:childTnLst>
                                </p:cTn>
                              </p:par>
                              <p:par>
                                <p:cTn id="1266" presetID="10" presetClass="entr" presetSubtype="0" repeatCount="indefinite" fill="hold" grpId="0" nodeType="withEffect">
                                  <p:stCondLst>
                                    <p:cond delay="0"/>
                                  </p:stCondLst>
                                  <p:childTnLst>
                                    <p:set>
                                      <p:cBhvr>
                                        <p:cTn id="1267" dur="1" fill="hold">
                                          <p:stCondLst>
                                            <p:cond delay="0"/>
                                          </p:stCondLst>
                                        </p:cTn>
                                        <p:tgtEl>
                                          <p:spTgt spid="209"/>
                                        </p:tgtEl>
                                        <p:attrNameLst>
                                          <p:attrName>style.visibility</p:attrName>
                                        </p:attrNameLst>
                                      </p:cBhvr>
                                      <p:to>
                                        <p:strVal val="visible"/>
                                      </p:to>
                                    </p:set>
                                    <p:animEffect transition="out" filter="fade">
                                      <p:cBhvr additive="base">
                                        <p:cTn id="1268" dur="224" fill="hold">
                                          <p:stCondLst>
                                            <p:cond delay="1569"/>
                                          </p:stCondLst>
                                        </p:cTn>
                                        <p:tgtEl>
                                          <p:spTgt spid="209"/>
                                        </p:tgtEl>
                                      </p:cBhvr>
                                    </p:animEffect>
                                    <p:animEffect transition="in" filter="fade">
                                      <p:cBhvr additive="base">
                                        <p:cTn id="1269" dur="224" fill="hold">
                                          <p:stCondLst>
                                            <p:cond delay="0"/>
                                          </p:stCondLst>
                                        </p:cTn>
                                        <p:tgtEl>
                                          <p:spTgt spid="209"/>
                                        </p:tgtEl>
                                      </p:cBhvr>
                                    </p:animEffect>
                                    <p:set>
                                      <p:cBhvr additive="base">
                                        <p:cTn id="1270" dur="1" fill="hold">
                                          <p:stCondLst>
                                            <p:cond delay="1792"/>
                                          </p:stCondLst>
                                        </p:cTn>
                                        <p:tgtEl>
                                          <p:spTgt spid="209"/>
                                        </p:tgtEl>
                                        <p:attrNameLst>
                                          <p:attrName>style.visibility</p:attrName>
                                        </p:attrNameLst>
                                      </p:cBhvr>
                                      <p:to>
                                        <p:strVal val="hidden"/>
                                      </p:to>
                                    </p:set>
                                    <p:set>
                                      <p:cBhvr additive="base">
                                        <p:cTn id="1271" dur="2062" fill="hold">
                                          <p:stCondLst>
                                            <p:cond delay="0"/>
                                          </p:stCondLst>
                                        </p:cTn>
                                        <p:tgtEl>
                                          <p:spTgt spid="209"/>
                                        </p:tgtEl>
                                      </p:cBhvr>
                                      <p:to>
                                        <p:strVal val=""/>
                                      </p:to>
                                    </p:set>
                                  </p:childTnLst>
                                </p:cTn>
                              </p:par>
                              <p:par>
                                <p:cTn id="1272" presetID="0" presetClass="path" presetSubtype="0" repeatCount="indefinite" fill="hold" grpId="1" nodeType="withEffect">
                                  <p:stCondLst>
                                    <p:cond delay="0"/>
                                  </p:stCondLst>
                                  <p:childTnLst>
                                    <p:animMotion origin="layout" path="M -2.08333E-7 3.33333E-6 C -0.01471 -0.12338 -0.08021 -0.21551 -0.01003 -0.36713 " pathEditMode="relative" rAng="0" ptsTypes="AA">
                                      <p:cBhvr>
                                        <p:cTn id="1273" dur="2645" spd="-100000" fill="hold"/>
                                        <p:tgtEl>
                                          <p:spTgt spid="209"/>
                                        </p:tgtEl>
                                        <p:attrNameLst>
                                          <p:attrName>ppt_x</p:attrName>
                                          <p:attrName>ppt_y</p:attrName>
                                        </p:attrNameLst>
                                      </p:cBhvr>
                                      <p:rCtr x="-2096" y="-18356"/>
                                    </p:animMotion>
                                  </p:childTnLst>
                                </p:cTn>
                              </p:par>
                              <p:par>
                                <p:cTn id="1274" presetID="10" presetClass="entr" presetSubtype="0" repeatCount="indefinite" fill="hold" grpId="0" nodeType="withEffect">
                                  <p:stCondLst>
                                    <p:cond delay="0"/>
                                  </p:stCondLst>
                                  <p:childTnLst>
                                    <p:set>
                                      <p:cBhvr>
                                        <p:cTn id="1275" dur="1" fill="hold">
                                          <p:stCondLst>
                                            <p:cond delay="0"/>
                                          </p:stCondLst>
                                        </p:cTn>
                                        <p:tgtEl>
                                          <p:spTgt spid="210"/>
                                        </p:tgtEl>
                                        <p:attrNameLst>
                                          <p:attrName>style.visibility</p:attrName>
                                        </p:attrNameLst>
                                      </p:cBhvr>
                                      <p:to>
                                        <p:strVal val="visible"/>
                                      </p:to>
                                    </p:set>
                                    <p:animEffect transition="out" filter="fade">
                                      <p:cBhvr additive="base">
                                        <p:cTn id="1276" dur="389" fill="hold">
                                          <p:stCondLst>
                                            <p:cond delay="2724"/>
                                          </p:stCondLst>
                                        </p:cTn>
                                        <p:tgtEl>
                                          <p:spTgt spid="210"/>
                                        </p:tgtEl>
                                      </p:cBhvr>
                                    </p:animEffect>
                                    <p:animEffect transition="in" filter="fade">
                                      <p:cBhvr additive="base">
                                        <p:cTn id="1277" dur="389" fill="hold">
                                          <p:stCondLst>
                                            <p:cond delay="0"/>
                                          </p:stCondLst>
                                        </p:cTn>
                                        <p:tgtEl>
                                          <p:spTgt spid="210"/>
                                        </p:tgtEl>
                                      </p:cBhvr>
                                    </p:animEffect>
                                    <p:set>
                                      <p:cBhvr additive="base">
                                        <p:cTn id="1278" dur="1" fill="hold">
                                          <p:stCondLst>
                                            <p:cond delay="3112"/>
                                          </p:stCondLst>
                                        </p:cTn>
                                        <p:tgtEl>
                                          <p:spTgt spid="210"/>
                                        </p:tgtEl>
                                        <p:attrNameLst>
                                          <p:attrName>style.visibility</p:attrName>
                                        </p:attrNameLst>
                                      </p:cBhvr>
                                      <p:to>
                                        <p:strVal val="hidden"/>
                                      </p:to>
                                    </p:set>
                                    <p:set>
                                      <p:cBhvr additive="base">
                                        <p:cTn id="1279" dur="3580" fill="hold">
                                          <p:stCondLst>
                                            <p:cond delay="0"/>
                                          </p:stCondLst>
                                        </p:cTn>
                                        <p:tgtEl>
                                          <p:spTgt spid="210"/>
                                        </p:tgtEl>
                                      </p:cBhvr>
                                      <p:to>
                                        <p:strVal val=""/>
                                      </p:to>
                                    </p:set>
                                  </p:childTnLst>
                                </p:cTn>
                              </p:par>
                              <p:par>
                                <p:cTn id="1280" presetID="0" presetClass="path" presetSubtype="0" repeatCount="indefinite" fill="hold" grpId="1" nodeType="withEffect">
                                  <p:stCondLst>
                                    <p:cond delay="0"/>
                                  </p:stCondLst>
                                  <p:childTnLst>
                                    <p:animMotion origin="layout" path="M -1.66667E-6 -1.85185E-6 C 0.13985 -0.01227 0.09727 0.20209 0.18815 0.16227 " pathEditMode="relative" rAng="5160000" ptsTypes="AA">
                                      <p:cBhvr>
                                        <p:cTn id="1281" dur="2595" spd="-100000" fill="hold"/>
                                        <p:tgtEl>
                                          <p:spTgt spid="210"/>
                                        </p:tgtEl>
                                        <p:attrNameLst>
                                          <p:attrName>ppt_x</p:attrName>
                                          <p:attrName>ppt_y</p:attrName>
                                        </p:attrNameLst>
                                      </p:cBhvr>
                                      <p:rCtr x="9414" y="8241"/>
                                    </p:animMotion>
                                  </p:childTnLst>
                                </p:cTn>
                              </p:par>
                              <p:par>
                                <p:cTn id="1282" presetID="10" presetClass="entr" presetSubtype="0" repeatCount="indefinite" fill="hold" grpId="0" nodeType="withEffect">
                                  <p:stCondLst>
                                    <p:cond delay="0"/>
                                  </p:stCondLst>
                                  <p:childTnLst>
                                    <p:set>
                                      <p:cBhvr>
                                        <p:cTn id="1283" dur="1" fill="hold">
                                          <p:stCondLst>
                                            <p:cond delay="0"/>
                                          </p:stCondLst>
                                        </p:cTn>
                                        <p:tgtEl>
                                          <p:spTgt spid="211"/>
                                        </p:tgtEl>
                                        <p:attrNameLst>
                                          <p:attrName>style.visibility</p:attrName>
                                        </p:attrNameLst>
                                      </p:cBhvr>
                                      <p:to>
                                        <p:strVal val="visible"/>
                                      </p:to>
                                    </p:set>
                                    <p:animEffect transition="out" filter="fade">
                                      <p:cBhvr additive="base">
                                        <p:cTn id="1284" dur="269" fill="hold">
                                          <p:stCondLst>
                                            <p:cond delay="1880"/>
                                          </p:stCondLst>
                                        </p:cTn>
                                        <p:tgtEl>
                                          <p:spTgt spid="211"/>
                                        </p:tgtEl>
                                      </p:cBhvr>
                                    </p:animEffect>
                                    <p:animEffect transition="in" filter="fade">
                                      <p:cBhvr additive="base">
                                        <p:cTn id="1285" dur="269" fill="hold">
                                          <p:stCondLst>
                                            <p:cond delay="0"/>
                                          </p:stCondLst>
                                        </p:cTn>
                                        <p:tgtEl>
                                          <p:spTgt spid="211"/>
                                        </p:tgtEl>
                                      </p:cBhvr>
                                    </p:animEffect>
                                    <p:set>
                                      <p:cBhvr additive="base">
                                        <p:cTn id="1286" dur="1" fill="hold">
                                          <p:stCondLst>
                                            <p:cond delay="2147"/>
                                          </p:stCondLst>
                                        </p:cTn>
                                        <p:tgtEl>
                                          <p:spTgt spid="211"/>
                                        </p:tgtEl>
                                        <p:attrNameLst>
                                          <p:attrName>style.visibility</p:attrName>
                                        </p:attrNameLst>
                                      </p:cBhvr>
                                      <p:to>
                                        <p:strVal val="hidden"/>
                                      </p:to>
                                    </p:set>
                                    <p:set>
                                      <p:cBhvr additive="base">
                                        <p:cTn id="1287" dur="2471" fill="hold">
                                          <p:stCondLst>
                                            <p:cond delay="0"/>
                                          </p:stCondLst>
                                        </p:cTn>
                                        <p:tgtEl>
                                          <p:spTgt spid="211"/>
                                        </p:tgtEl>
                                      </p:cBhvr>
                                      <p:to>
                                        <p:strVal val=""/>
                                      </p:to>
                                    </p:set>
                                  </p:childTnLst>
                                </p:cTn>
                              </p:par>
                              <p:par>
                                <p:cTn id="1288" presetID="0" presetClass="path" presetSubtype="0" repeatCount="indefinite" fill="hold" grpId="1" nodeType="withEffect">
                                  <p:stCondLst>
                                    <p:cond delay="0"/>
                                  </p:stCondLst>
                                  <p:childTnLst>
                                    <p:animMotion origin="layout" path="M -1.25E-6 2.59259E-6 C -0.04479 -0.16551 -0.08151 -0.08611 -0.12148 -0.25023 " pathEditMode="relative" rAng="0" ptsTypes="AA">
                                      <p:cBhvr>
                                        <p:cTn id="1289" dur="2961" spd="-100000" fill="hold"/>
                                        <p:tgtEl>
                                          <p:spTgt spid="211"/>
                                        </p:tgtEl>
                                        <p:attrNameLst>
                                          <p:attrName>ppt_x</p:attrName>
                                          <p:attrName>ppt_y</p:attrName>
                                        </p:attrNameLst>
                                      </p:cBhvr>
                                      <p:rCtr x="-6081" y="-12500"/>
                                    </p:animMotion>
                                  </p:childTnLst>
                                </p:cTn>
                              </p:par>
                              <p:par>
                                <p:cTn id="1290" presetID="10" presetClass="entr" presetSubtype="0" repeatCount="indefinite" fill="hold" grpId="0" nodeType="withEffect">
                                  <p:stCondLst>
                                    <p:cond delay="0"/>
                                  </p:stCondLst>
                                  <p:childTnLst>
                                    <p:set>
                                      <p:cBhvr>
                                        <p:cTn id="1291" dur="1" fill="hold">
                                          <p:stCondLst>
                                            <p:cond delay="0"/>
                                          </p:stCondLst>
                                        </p:cTn>
                                        <p:tgtEl>
                                          <p:spTgt spid="212"/>
                                        </p:tgtEl>
                                        <p:attrNameLst>
                                          <p:attrName>style.visibility</p:attrName>
                                        </p:attrNameLst>
                                      </p:cBhvr>
                                      <p:to>
                                        <p:strVal val="visible"/>
                                      </p:to>
                                    </p:set>
                                    <p:animEffect transition="out" filter="fade">
                                      <p:cBhvr additive="base">
                                        <p:cTn id="1292" dur="227" fill="hold">
                                          <p:stCondLst>
                                            <p:cond delay="1590"/>
                                          </p:stCondLst>
                                        </p:cTn>
                                        <p:tgtEl>
                                          <p:spTgt spid="212"/>
                                        </p:tgtEl>
                                      </p:cBhvr>
                                    </p:animEffect>
                                    <p:animEffect transition="in" filter="fade">
                                      <p:cBhvr additive="base">
                                        <p:cTn id="1293" dur="227" fill="hold">
                                          <p:stCondLst>
                                            <p:cond delay="0"/>
                                          </p:stCondLst>
                                        </p:cTn>
                                        <p:tgtEl>
                                          <p:spTgt spid="212"/>
                                        </p:tgtEl>
                                      </p:cBhvr>
                                    </p:animEffect>
                                    <p:set>
                                      <p:cBhvr additive="base">
                                        <p:cTn id="1294" dur="1" fill="hold">
                                          <p:stCondLst>
                                            <p:cond delay="1816"/>
                                          </p:stCondLst>
                                        </p:cTn>
                                        <p:tgtEl>
                                          <p:spTgt spid="212"/>
                                        </p:tgtEl>
                                        <p:attrNameLst>
                                          <p:attrName>style.visibility</p:attrName>
                                        </p:attrNameLst>
                                      </p:cBhvr>
                                      <p:to>
                                        <p:strVal val="hidden"/>
                                      </p:to>
                                    </p:set>
                                    <p:set>
                                      <p:cBhvr additive="base">
                                        <p:cTn id="1295" dur="2090" fill="hold">
                                          <p:stCondLst>
                                            <p:cond delay="0"/>
                                          </p:stCondLst>
                                        </p:cTn>
                                        <p:tgtEl>
                                          <p:spTgt spid="212"/>
                                        </p:tgtEl>
                                      </p:cBhvr>
                                      <p:to>
                                        <p:strVal val=""/>
                                      </p:to>
                                    </p:set>
                                  </p:childTnLst>
                                </p:cTn>
                              </p:par>
                              <p:par>
                                <p:cTn id="1296" presetID="0" presetClass="path" presetSubtype="0" repeatCount="indefinite" fill="hold" grpId="1" nodeType="withEffect">
                                  <p:stCondLst>
                                    <p:cond delay="0"/>
                                  </p:stCondLst>
                                  <p:childTnLst>
                                    <p:animMotion origin="layout" path="M -0.00013 -3.7037E-6 C 0.10482 -0.20694 0.17995 -0.01921 0.24831 -0.24189 " pathEditMode="relative" rAng="0" ptsTypes="AA">
                                      <p:cBhvr>
                                        <p:cTn id="1297" dur="2965" spd="-100000" fill="hold"/>
                                        <p:tgtEl>
                                          <p:spTgt spid="212"/>
                                        </p:tgtEl>
                                        <p:attrNameLst>
                                          <p:attrName>ppt_x</p:attrName>
                                          <p:attrName>ppt_y</p:attrName>
                                        </p:attrNameLst>
                                      </p:cBhvr>
                                      <p:rCtr x="12422" y="-12083"/>
                                    </p:animMotion>
                                  </p:childTnLst>
                                </p:cTn>
                              </p:par>
                              <p:par>
                                <p:cTn id="1298" presetID="10" presetClass="entr" presetSubtype="0" repeatCount="indefinite" fill="hold" grpId="0" nodeType="withEffect">
                                  <p:stCondLst>
                                    <p:cond delay="0"/>
                                  </p:stCondLst>
                                  <p:childTnLst>
                                    <p:set>
                                      <p:cBhvr>
                                        <p:cTn id="1299" dur="1" fill="hold">
                                          <p:stCondLst>
                                            <p:cond delay="0"/>
                                          </p:stCondLst>
                                        </p:cTn>
                                        <p:tgtEl>
                                          <p:spTgt spid="213"/>
                                        </p:tgtEl>
                                        <p:attrNameLst>
                                          <p:attrName>style.visibility</p:attrName>
                                        </p:attrNameLst>
                                      </p:cBhvr>
                                      <p:to>
                                        <p:strVal val="visible"/>
                                      </p:to>
                                    </p:set>
                                    <p:animEffect transition="out" filter="fade">
                                      <p:cBhvr additive="base">
                                        <p:cTn id="1300" dur="345" fill="hold">
                                          <p:stCondLst>
                                            <p:cond delay="2417"/>
                                          </p:stCondLst>
                                        </p:cTn>
                                        <p:tgtEl>
                                          <p:spTgt spid="213"/>
                                        </p:tgtEl>
                                      </p:cBhvr>
                                    </p:animEffect>
                                    <p:animEffect transition="in" filter="fade">
                                      <p:cBhvr additive="base">
                                        <p:cTn id="1301" dur="345" fill="hold">
                                          <p:stCondLst>
                                            <p:cond delay="0"/>
                                          </p:stCondLst>
                                        </p:cTn>
                                        <p:tgtEl>
                                          <p:spTgt spid="213"/>
                                        </p:tgtEl>
                                      </p:cBhvr>
                                    </p:animEffect>
                                    <p:set>
                                      <p:cBhvr additive="base">
                                        <p:cTn id="1302" dur="1" fill="hold">
                                          <p:stCondLst>
                                            <p:cond delay="2761"/>
                                          </p:stCondLst>
                                        </p:cTn>
                                        <p:tgtEl>
                                          <p:spTgt spid="213"/>
                                        </p:tgtEl>
                                        <p:attrNameLst>
                                          <p:attrName>style.visibility</p:attrName>
                                        </p:attrNameLst>
                                      </p:cBhvr>
                                      <p:to>
                                        <p:strVal val="hidden"/>
                                      </p:to>
                                    </p:set>
                                    <p:set>
                                      <p:cBhvr additive="base">
                                        <p:cTn id="1303" dur="3177" fill="hold">
                                          <p:stCondLst>
                                            <p:cond delay="0"/>
                                          </p:stCondLst>
                                        </p:cTn>
                                        <p:tgtEl>
                                          <p:spTgt spid="213"/>
                                        </p:tgtEl>
                                      </p:cBhvr>
                                      <p:to>
                                        <p:strVal val=""/>
                                      </p:to>
                                    </p:set>
                                  </p:childTnLst>
                                </p:cTn>
                              </p:par>
                              <p:par>
                                <p:cTn id="1304" presetID="0" presetClass="path" presetSubtype="0" repeatCount="indefinite" fill="hold" grpId="1" nodeType="withEffect">
                                  <p:stCondLst>
                                    <p:cond delay="0"/>
                                  </p:stCondLst>
                                  <p:childTnLst>
                                    <p:animMotion origin="layout" path="M 4.79167E-6 -2.96296E-6 C 0.0332 -0.23611 0.04309 -0.23703 0.13763 -0.34768 " pathEditMode="relative" rAng="0" ptsTypes="AA">
                                      <p:cBhvr>
                                        <p:cTn id="1305" dur="3510" spd="-100000" fill="hold"/>
                                        <p:tgtEl>
                                          <p:spTgt spid="213"/>
                                        </p:tgtEl>
                                        <p:attrNameLst>
                                          <p:attrName>ppt_x</p:attrName>
                                          <p:attrName>ppt_y</p:attrName>
                                        </p:attrNameLst>
                                      </p:cBhvr>
                                      <p:rCtr x="6875" y="-17384"/>
                                    </p:animMotion>
                                  </p:childTnLst>
                                </p:cTn>
                              </p:par>
                              <p:par>
                                <p:cTn id="1306" presetID="10" presetClass="entr" presetSubtype="0" repeatCount="indefinite" fill="hold" grpId="0" nodeType="withEffect">
                                  <p:stCondLst>
                                    <p:cond delay="0"/>
                                  </p:stCondLst>
                                  <p:childTnLst>
                                    <p:set>
                                      <p:cBhvr>
                                        <p:cTn id="1307" dur="1" fill="hold">
                                          <p:stCondLst>
                                            <p:cond delay="0"/>
                                          </p:stCondLst>
                                        </p:cTn>
                                        <p:tgtEl>
                                          <p:spTgt spid="214"/>
                                        </p:tgtEl>
                                        <p:attrNameLst>
                                          <p:attrName>style.visibility</p:attrName>
                                        </p:attrNameLst>
                                      </p:cBhvr>
                                      <p:to>
                                        <p:strVal val="visible"/>
                                      </p:to>
                                    </p:set>
                                    <p:animEffect transition="out" filter="fade">
                                      <p:cBhvr additive="base">
                                        <p:cTn id="1308" dur="419" fill="hold">
                                          <p:stCondLst>
                                            <p:cond delay="2934"/>
                                          </p:stCondLst>
                                        </p:cTn>
                                        <p:tgtEl>
                                          <p:spTgt spid="214"/>
                                        </p:tgtEl>
                                      </p:cBhvr>
                                    </p:animEffect>
                                    <p:animEffect transition="in" filter="fade">
                                      <p:cBhvr additive="base">
                                        <p:cTn id="1309" dur="419" fill="hold">
                                          <p:stCondLst>
                                            <p:cond delay="0"/>
                                          </p:stCondLst>
                                        </p:cTn>
                                        <p:tgtEl>
                                          <p:spTgt spid="214"/>
                                        </p:tgtEl>
                                      </p:cBhvr>
                                    </p:animEffect>
                                    <p:set>
                                      <p:cBhvr additive="base">
                                        <p:cTn id="1310" dur="1" fill="hold">
                                          <p:stCondLst>
                                            <p:cond delay="3351"/>
                                          </p:stCondLst>
                                        </p:cTn>
                                        <p:tgtEl>
                                          <p:spTgt spid="214"/>
                                        </p:tgtEl>
                                        <p:attrNameLst>
                                          <p:attrName>style.visibility</p:attrName>
                                        </p:attrNameLst>
                                      </p:cBhvr>
                                      <p:to>
                                        <p:strVal val="hidden"/>
                                      </p:to>
                                    </p:set>
                                    <p:set>
                                      <p:cBhvr additive="base">
                                        <p:cTn id="1311" dur="3856" fill="hold">
                                          <p:stCondLst>
                                            <p:cond delay="0"/>
                                          </p:stCondLst>
                                        </p:cTn>
                                        <p:tgtEl>
                                          <p:spTgt spid="214"/>
                                        </p:tgtEl>
                                      </p:cBhvr>
                                      <p:to>
                                        <p:strVal val=""/>
                                      </p:to>
                                    </p:set>
                                  </p:childTnLst>
                                </p:cTn>
                              </p:par>
                              <p:par>
                                <p:cTn id="1312" presetID="0" presetClass="path" presetSubtype="0" repeatCount="indefinite" fill="hold" grpId="1" nodeType="withEffect">
                                  <p:stCondLst>
                                    <p:cond delay="0"/>
                                  </p:stCondLst>
                                  <p:childTnLst>
                                    <p:animMotion origin="layout" path="M 0.00013 1.11111E-6 C 0.00156 -0.15486 -0.16419 -0.17778 -0.12565 -0.34954 " pathEditMode="relative" rAng="0" ptsTypes="AA">
                                      <p:cBhvr>
                                        <p:cTn id="1313" dur="2662" spd="-100000" fill="hold"/>
                                        <p:tgtEl>
                                          <p:spTgt spid="214"/>
                                        </p:tgtEl>
                                        <p:attrNameLst>
                                          <p:attrName>ppt_x</p:attrName>
                                          <p:attrName>ppt_y</p:attrName>
                                        </p:attrNameLst>
                                      </p:cBhvr>
                                      <p:rCtr x="-6589" y="-17477"/>
                                    </p:animMotion>
                                  </p:childTnLst>
                                </p:cTn>
                              </p:par>
                              <p:par>
                                <p:cTn id="1314" presetID="10" presetClass="entr" presetSubtype="0" repeatCount="indefinite" fill="hold" grpId="0" nodeType="withEffect">
                                  <p:stCondLst>
                                    <p:cond delay="0"/>
                                  </p:stCondLst>
                                  <p:childTnLst>
                                    <p:set>
                                      <p:cBhvr>
                                        <p:cTn id="1315" dur="1" fill="hold">
                                          <p:stCondLst>
                                            <p:cond delay="0"/>
                                          </p:stCondLst>
                                        </p:cTn>
                                        <p:tgtEl>
                                          <p:spTgt spid="198"/>
                                        </p:tgtEl>
                                        <p:attrNameLst>
                                          <p:attrName>style.visibility</p:attrName>
                                        </p:attrNameLst>
                                      </p:cBhvr>
                                      <p:to>
                                        <p:strVal val="visible"/>
                                      </p:to>
                                    </p:set>
                                    <p:animEffect transition="out" filter="fade">
                                      <p:cBhvr additive="base">
                                        <p:cTn id="1316" dur="355" fill="hold">
                                          <p:stCondLst>
                                            <p:cond delay="2487"/>
                                          </p:stCondLst>
                                        </p:cTn>
                                        <p:tgtEl>
                                          <p:spTgt spid="198"/>
                                        </p:tgtEl>
                                      </p:cBhvr>
                                    </p:animEffect>
                                    <p:animEffect transition="in" filter="fade">
                                      <p:cBhvr additive="base">
                                        <p:cTn id="1317" dur="355" fill="hold">
                                          <p:stCondLst>
                                            <p:cond delay="0"/>
                                          </p:stCondLst>
                                        </p:cTn>
                                        <p:tgtEl>
                                          <p:spTgt spid="198"/>
                                        </p:tgtEl>
                                      </p:cBhvr>
                                    </p:animEffect>
                                    <p:set>
                                      <p:cBhvr additive="base">
                                        <p:cTn id="1318" dur="1" fill="hold">
                                          <p:stCondLst>
                                            <p:cond delay="2841"/>
                                          </p:stCondLst>
                                        </p:cTn>
                                        <p:tgtEl>
                                          <p:spTgt spid="198"/>
                                        </p:tgtEl>
                                        <p:attrNameLst>
                                          <p:attrName>style.visibility</p:attrName>
                                        </p:attrNameLst>
                                      </p:cBhvr>
                                      <p:to>
                                        <p:strVal val="hidden"/>
                                      </p:to>
                                    </p:set>
                                    <p:set>
                                      <p:cBhvr additive="base">
                                        <p:cTn id="1319" dur="3269" fill="hold">
                                          <p:stCondLst>
                                            <p:cond delay="0"/>
                                          </p:stCondLst>
                                        </p:cTn>
                                        <p:tgtEl>
                                          <p:spTgt spid="198"/>
                                        </p:tgtEl>
                                      </p:cBhvr>
                                      <p:to>
                                        <p:strVal val=""/>
                                      </p:to>
                                    </p:set>
                                  </p:childTnLst>
                                </p:cTn>
                              </p:par>
                              <p:par>
                                <p:cTn id="1320" presetID="0" presetClass="path" presetSubtype="0" repeatCount="indefinite" fill="hold" grpId="1" nodeType="withEffect">
                                  <p:stCondLst>
                                    <p:cond delay="0"/>
                                  </p:stCondLst>
                                  <p:childTnLst>
                                    <p:animMotion origin="layout" path="M 2.08333E-7 -2.59259E-6 C 0.07122 -0.04398 0.06237 -0.16273 0.0901 -0.27847 " pathEditMode="relative" rAng="0" ptsTypes="AA">
                                      <p:cBhvr>
                                        <p:cTn id="1321" dur="2820" spd="-100000" fill="hold"/>
                                        <p:tgtEl>
                                          <p:spTgt spid="198"/>
                                        </p:tgtEl>
                                        <p:attrNameLst>
                                          <p:attrName>ppt_x</p:attrName>
                                          <p:attrName>ppt_y</p:attrName>
                                        </p:attrNameLst>
                                      </p:cBhvr>
                                      <p:rCtr x="4505" y="-13935"/>
                                    </p:animMotion>
                                  </p:childTnLst>
                                </p:cTn>
                              </p:par>
                              <p:par>
                                <p:cTn id="1322" presetID="10" presetClass="entr" presetSubtype="0" repeatCount="indefinite" fill="hold" grpId="0" nodeType="withEffect">
                                  <p:stCondLst>
                                    <p:cond delay="0"/>
                                  </p:stCondLst>
                                  <p:childTnLst>
                                    <p:set>
                                      <p:cBhvr>
                                        <p:cTn id="1323" dur="1" fill="hold">
                                          <p:stCondLst>
                                            <p:cond delay="0"/>
                                          </p:stCondLst>
                                        </p:cTn>
                                        <p:tgtEl>
                                          <p:spTgt spid="215"/>
                                        </p:tgtEl>
                                        <p:attrNameLst>
                                          <p:attrName>style.visibility</p:attrName>
                                        </p:attrNameLst>
                                      </p:cBhvr>
                                      <p:to>
                                        <p:strVal val="visible"/>
                                      </p:to>
                                    </p:set>
                                    <p:animEffect transition="out" filter="fade">
                                      <p:cBhvr additive="base">
                                        <p:cTn id="1324" dur="293" fill="hold">
                                          <p:stCondLst>
                                            <p:cond delay="2051"/>
                                          </p:stCondLst>
                                        </p:cTn>
                                        <p:tgtEl>
                                          <p:spTgt spid="215"/>
                                        </p:tgtEl>
                                      </p:cBhvr>
                                    </p:animEffect>
                                    <p:animEffect transition="in" filter="fade">
                                      <p:cBhvr additive="base">
                                        <p:cTn id="1325" dur="293" fill="hold">
                                          <p:stCondLst>
                                            <p:cond delay="0"/>
                                          </p:stCondLst>
                                        </p:cTn>
                                        <p:tgtEl>
                                          <p:spTgt spid="215"/>
                                        </p:tgtEl>
                                      </p:cBhvr>
                                    </p:animEffect>
                                    <p:set>
                                      <p:cBhvr additive="base">
                                        <p:cTn id="1326" dur="1" fill="hold">
                                          <p:stCondLst>
                                            <p:cond delay="2343"/>
                                          </p:stCondLst>
                                        </p:cTn>
                                        <p:tgtEl>
                                          <p:spTgt spid="215"/>
                                        </p:tgtEl>
                                        <p:attrNameLst>
                                          <p:attrName>style.visibility</p:attrName>
                                        </p:attrNameLst>
                                      </p:cBhvr>
                                      <p:to>
                                        <p:strVal val="hidden"/>
                                      </p:to>
                                    </p:set>
                                    <p:set>
                                      <p:cBhvr additive="base">
                                        <p:cTn id="1327" dur="2695" fill="hold">
                                          <p:stCondLst>
                                            <p:cond delay="0"/>
                                          </p:stCondLst>
                                        </p:cTn>
                                        <p:tgtEl>
                                          <p:spTgt spid="215"/>
                                        </p:tgtEl>
                                      </p:cBhvr>
                                      <p:to>
                                        <p:strVal val=""/>
                                      </p:to>
                                    </p:set>
                                  </p:childTnLst>
                                </p:cTn>
                              </p:par>
                              <p:par>
                                <p:cTn id="1328" presetID="0" presetClass="path" presetSubtype="0" repeatCount="indefinite" fill="hold" grpId="1" nodeType="withEffect">
                                  <p:stCondLst>
                                    <p:cond delay="0"/>
                                  </p:stCondLst>
                                  <p:childTnLst>
                                    <p:animMotion origin="layout" path="M 1.875E-6 7.40741E-7 C 0.00377 -0.22477 0.15403 -0.14282 0.13372 -0.2912 " pathEditMode="relative" rAng="0" ptsTypes="AA">
                                      <p:cBhvr>
                                        <p:cTn id="1329" dur="2298" spd="-100000" fill="hold"/>
                                        <p:tgtEl>
                                          <p:spTgt spid="215"/>
                                        </p:tgtEl>
                                        <p:attrNameLst>
                                          <p:attrName>ppt_x</p:attrName>
                                          <p:attrName>ppt_y</p:attrName>
                                        </p:attrNameLst>
                                      </p:cBhvr>
                                      <p:rCtr x="6771" y="-14560"/>
                                    </p:animMotion>
                                  </p:childTnLst>
                                </p:cTn>
                              </p:par>
                              <p:par>
                                <p:cTn id="1330" presetID="10" presetClass="entr" presetSubtype="0" repeatCount="indefinite" fill="hold" grpId="0" nodeType="withEffect">
                                  <p:stCondLst>
                                    <p:cond delay="0"/>
                                  </p:stCondLst>
                                  <p:childTnLst>
                                    <p:set>
                                      <p:cBhvr>
                                        <p:cTn id="1331" dur="1" fill="hold">
                                          <p:stCondLst>
                                            <p:cond delay="0"/>
                                          </p:stCondLst>
                                        </p:cTn>
                                        <p:tgtEl>
                                          <p:spTgt spid="216"/>
                                        </p:tgtEl>
                                        <p:attrNameLst>
                                          <p:attrName>style.visibility</p:attrName>
                                        </p:attrNameLst>
                                      </p:cBhvr>
                                      <p:to>
                                        <p:strVal val="visible"/>
                                      </p:to>
                                    </p:set>
                                    <p:animEffect transition="out" filter="fade">
                                      <p:cBhvr additive="base">
                                        <p:cTn id="1332" dur="336" fill="hold">
                                          <p:stCondLst>
                                            <p:cond delay="2355"/>
                                          </p:stCondLst>
                                        </p:cTn>
                                        <p:tgtEl>
                                          <p:spTgt spid="216"/>
                                        </p:tgtEl>
                                      </p:cBhvr>
                                    </p:animEffect>
                                    <p:animEffect transition="in" filter="fade">
                                      <p:cBhvr additive="base">
                                        <p:cTn id="1333" dur="336" fill="hold">
                                          <p:stCondLst>
                                            <p:cond delay="0"/>
                                          </p:stCondLst>
                                        </p:cTn>
                                        <p:tgtEl>
                                          <p:spTgt spid="216"/>
                                        </p:tgtEl>
                                      </p:cBhvr>
                                    </p:animEffect>
                                    <p:set>
                                      <p:cBhvr additive="base">
                                        <p:cTn id="1334" dur="1" fill="hold">
                                          <p:stCondLst>
                                            <p:cond delay="2690"/>
                                          </p:stCondLst>
                                        </p:cTn>
                                        <p:tgtEl>
                                          <p:spTgt spid="216"/>
                                        </p:tgtEl>
                                        <p:attrNameLst>
                                          <p:attrName>style.visibility</p:attrName>
                                        </p:attrNameLst>
                                      </p:cBhvr>
                                      <p:to>
                                        <p:strVal val="hidden"/>
                                      </p:to>
                                    </p:set>
                                    <p:set>
                                      <p:cBhvr additive="base">
                                        <p:cTn id="1335" dur="3095" fill="hold">
                                          <p:stCondLst>
                                            <p:cond delay="0"/>
                                          </p:stCondLst>
                                        </p:cTn>
                                        <p:tgtEl>
                                          <p:spTgt spid="216"/>
                                        </p:tgtEl>
                                      </p:cBhvr>
                                      <p:to>
                                        <p:strVal val=""/>
                                      </p:to>
                                    </p:set>
                                  </p:childTnLst>
                                </p:cTn>
                              </p:par>
                              <p:par>
                                <p:cTn id="1336" presetID="0" presetClass="path" presetSubtype="0" repeatCount="indefinite" fill="hold" grpId="1" nodeType="withEffect">
                                  <p:stCondLst>
                                    <p:cond delay="0"/>
                                  </p:stCondLst>
                                  <p:childTnLst>
                                    <p:animMotion origin="layout" path="M -0.00013 -0.00023 C 0.09908 -0.05741 0.07317 0.02847 0.16263 -0.03727 " pathEditMode="relative" rAng="0" ptsTypes="AA">
                                      <p:cBhvr>
                                        <p:cTn id="1337" dur="3846" spd="-100000" fill="hold"/>
                                        <p:tgtEl>
                                          <p:spTgt spid="216"/>
                                        </p:tgtEl>
                                        <p:attrNameLst>
                                          <p:attrName>ppt_x</p:attrName>
                                          <p:attrName>ppt_y</p:attrName>
                                        </p:attrNameLst>
                                      </p:cBhvr>
                                      <p:rCtr x="8138" y="-1852"/>
                                    </p:animMotion>
                                  </p:childTnLst>
                                </p:cTn>
                              </p:par>
                              <p:par>
                                <p:cTn id="1338" presetID="10" presetClass="entr" presetSubtype="0" repeatCount="indefinite" fill="hold" grpId="0" nodeType="withEffect">
                                  <p:stCondLst>
                                    <p:cond delay="0"/>
                                  </p:stCondLst>
                                  <p:childTnLst>
                                    <p:set>
                                      <p:cBhvr>
                                        <p:cTn id="1339" dur="1" fill="hold">
                                          <p:stCondLst>
                                            <p:cond delay="0"/>
                                          </p:stCondLst>
                                        </p:cTn>
                                        <p:tgtEl>
                                          <p:spTgt spid="217"/>
                                        </p:tgtEl>
                                        <p:attrNameLst>
                                          <p:attrName>style.visibility</p:attrName>
                                        </p:attrNameLst>
                                      </p:cBhvr>
                                      <p:to>
                                        <p:strVal val="visible"/>
                                      </p:to>
                                    </p:set>
                                    <p:animEffect transition="out" filter="fade">
                                      <p:cBhvr additive="base">
                                        <p:cTn id="1340" dur="402" fill="hold">
                                          <p:stCondLst>
                                            <p:cond delay="2811"/>
                                          </p:stCondLst>
                                        </p:cTn>
                                        <p:tgtEl>
                                          <p:spTgt spid="217"/>
                                        </p:tgtEl>
                                      </p:cBhvr>
                                    </p:animEffect>
                                    <p:animEffect transition="in" filter="fade">
                                      <p:cBhvr additive="base">
                                        <p:cTn id="1341" dur="402" fill="hold">
                                          <p:stCondLst>
                                            <p:cond delay="0"/>
                                          </p:stCondLst>
                                        </p:cTn>
                                        <p:tgtEl>
                                          <p:spTgt spid="217"/>
                                        </p:tgtEl>
                                      </p:cBhvr>
                                    </p:animEffect>
                                    <p:set>
                                      <p:cBhvr additive="base">
                                        <p:cTn id="1342" dur="1" fill="hold">
                                          <p:stCondLst>
                                            <p:cond delay="3211"/>
                                          </p:stCondLst>
                                        </p:cTn>
                                        <p:tgtEl>
                                          <p:spTgt spid="217"/>
                                        </p:tgtEl>
                                        <p:attrNameLst>
                                          <p:attrName>style.visibility</p:attrName>
                                        </p:attrNameLst>
                                      </p:cBhvr>
                                      <p:to>
                                        <p:strVal val="hidden"/>
                                      </p:to>
                                    </p:set>
                                    <p:set>
                                      <p:cBhvr additive="base">
                                        <p:cTn id="1343" dur="3694" fill="hold">
                                          <p:stCondLst>
                                            <p:cond delay="0"/>
                                          </p:stCondLst>
                                        </p:cTn>
                                        <p:tgtEl>
                                          <p:spTgt spid="217"/>
                                        </p:tgtEl>
                                      </p:cBhvr>
                                      <p:to>
                                        <p:strVal val=""/>
                                      </p:to>
                                    </p:set>
                                  </p:childTnLst>
                                </p:cTn>
                              </p:par>
                              <p:par>
                                <p:cTn id="1344" presetID="0" presetClass="path" presetSubtype="0" repeatCount="indefinite" fill="hold" grpId="1" nodeType="withEffect">
                                  <p:stCondLst>
                                    <p:cond delay="0"/>
                                  </p:stCondLst>
                                  <p:childTnLst>
                                    <p:animMotion origin="layout" path="M -1.875E-6 7.40741E-7 C 0.00104 -0.11574 -0.11797 -0.13287 -0.09036 -0.26157 " pathEditMode="relative" rAng="0" ptsTypes="AA">
                                      <p:cBhvr>
                                        <p:cTn id="1345" dur="3652" spd="-100000" fill="hold"/>
                                        <p:tgtEl>
                                          <p:spTgt spid="217"/>
                                        </p:tgtEl>
                                        <p:attrNameLst>
                                          <p:attrName>ppt_x</p:attrName>
                                          <p:attrName>ppt_y</p:attrName>
                                        </p:attrNameLst>
                                      </p:cBhvr>
                                      <p:rCtr x="-4727" y="-13079"/>
                                    </p:animMotion>
                                  </p:childTnLst>
                                </p:cTn>
                              </p:par>
                              <p:par>
                                <p:cTn id="1346" presetID="10" presetClass="entr" presetSubtype="0" repeatCount="indefinite" fill="hold" grpId="0" nodeType="withEffect">
                                  <p:stCondLst>
                                    <p:cond delay="0"/>
                                  </p:stCondLst>
                                  <p:childTnLst>
                                    <p:set>
                                      <p:cBhvr>
                                        <p:cTn id="1347" dur="1" fill="hold">
                                          <p:stCondLst>
                                            <p:cond delay="0"/>
                                          </p:stCondLst>
                                        </p:cTn>
                                        <p:tgtEl>
                                          <p:spTgt spid="218"/>
                                        </p:tgtEl>
                                        <p:attrNameLst>
                                          <p:attrName>style.visibility</p:attrName>
                                        </p:attrNameLst>
                                      </p:cBhvr>
                                      <p:to>
                                        <p:strVal val="visible"/>
                                      </p:to>
                                    </p:set>
                                    <p:animEffect transition="out" filter="fade">
                                      <p:cBhvr additive="base">
                                        <p:cTn id="1348" dur="364" fill="hold">
                                          <p:stCondLst>
                                            <p:cond delay="2545"/>
                                          </p:stCondLst>
                                        </p:cTn>
                                        <p:tgtEl>
                                          <p:spTgt spid="218"/>
                                        </p:tgtEl>
                                      </p:cBhvr>
                                    </p:animEffect>
                                    <p:animEffect transition="in" filter="fade">
                                      <p:cBhvr additive="base">
                                        <p:cTn id="1349" dur="364" fill="hold">
                                          <p:stCondLst>
                                            <p:cond delay="0"/>
                                          </p:stCondLst>
                                        </p:cTn>
                                        <p:tgtEl>
                                          <p:spTgt spid="218"/>
                                        </p:tgtEl>
                                      </p:cBhvr>
                                    </p:animEffect>
                                    <p:set>
                                      <p:cBhvr additive="base">
                                        <p:cTn id="1350" dur="1" fill="hold">
                                          <p:stCondLst>
                                            <p:cond delay="2907"/>
                                          </p:stCondLst>
                                        </p:cTn>
                                        <p:tgtEl>
                                          <p:spTgt spid="218"/>
                                        </p:tgtEl>
                                        <p:attrNameLst>
                                          <p:attrName>style.visibility</p:attrName>
                                        </p:attrNameLst>
                                      </p:cBhvr>
                                      <p:to>
                                        <p:strVal val="hidden"/>
                                      </p:to>
                                    </p:set>
                                    <p:set>
                                      <p:cBhvr additive="base">
                                        <p:cTn id="1351" dur="3345" fill="hold">
                                          <p:stCondLst>
                                            <p:cond delay="0"/>
                                          </p:stCondLst>
                                        </p:cTn>
                                        <p:tgtEl>
                                          <p:spTgt spid="218"/>
                                        </p:tgtEl>
                                      </p:cBhvr>
                                      <p:to>
                                        <p:strVal val=""/>
                                      </p:to>
                                    </p:set>
                                  </p:childTnLst>
                                </p:cTn>
                              </p:par>
                              <p:par>
                                <p:cTn id="1352" presetID="0" presetClass="path" presetSubtype="0" repeatCount="indefinite" fill="hold" grpId="1" nodeType="withEffect">
                                  <p:stCondLst>
                                    <p:cond delay="0"/>
                                  </p:stCondLst>
                                  <p:childTnLst>
                                    <p:animMotion origin="layout" path="M -3.75E-6 2.96296E-6 C 0.1069 -0.07315 0.10586 -0.1625 0.1336 -0.29121 " pathEditMode="relative" rAng="0" ptsTypes="AA">
                                      <p:cBhvr>
                                        <p:cTn id="1353" dur="3444" spd="-100000" fill="hold"/>
                                        <p:tgtEl>
                                          <p:spTgt spid="218"/>
                                        </p:tgtEl>
                                        <p:attrNameLst>
                                          <p:attrName>ppt_x</p:attrName>
                                          <p:attrName>ppt_y</p:attrName>
                                        </p:attrNameLst>
                                      </p:cBhvr>
                                      <p:rCtr x="6680" y="-14560"/>
                                    </p:animMotion>
                                  </p:childTnLst>
                                </p:cTn>
                              </p:par>
                              <p:par>
                                <p:cTn id="1354" presetID="10" presetClass="entr" presetSubtype="0" repeatCount="indefinite" fill="hold" grpId="0" nodeType="withEffect">
                                  <p:stCondLst>
                                    <p:cond delay="0"/>
                                  </p:stCondLst>
                                  <p:childTnLst>
                                    <p:set>
                                      <p:cBhvr>
                                        <p:cTn id="1355" dur="1" fill="hold">
                                          <p:stCondLst>
                                            <p:cond delay="0"/>
                                          </p:stCondLst>
                                        </p:cTn>
                                        <p:tgtEl>
                                          <p:spTgt spid="219"/>
                                        </p:tgtEl>
                                        <p:attrNameLst>
                                          <p:attrName>style.visibility</p:attrName>
                                        </p:attrNameLst>
                                      </p:cBhvr>
                                      <p:to>
                                        <p:strVal val="visible"/>
                                      </p:to>
                                    </p:set>
                                    <p:animEffect transition="out" filter="fade">
                                      <p:cBhvr additive="base">
                                        <p:cTn id="1356" dur="277" fill="hold">
                                          <p:stCondLst>
                                            <p:cond delay="1937"/>
                                          </p:stCondLst>
                                        </p:cTn>
                                        <p:tgtEl>
                                          <p:spTgt spid="219"/>
                                        </p:tgtEl>
                                      </p:cBhvr>
                                    </p:animEffect>
                                    <p:animEffect transition="in" filter="fade">
                                      <p:cBhvr additive="base">
                                        <p:cTn id="1357" dur="277" fill="hold">
                                          <p:stCondLst>
                                            <p:cond delay="0"/>
                                          </p:stCondLst>
                                        </p:cTn>
                                        <p:tgtEl>
                                          <p:spTgt spid="219"/>
                                        </p:tgtEl>
                                      </p:cBhvr>
                                    </p:animEffect>
                                    <p:set>
                                      <p:cBhvr additive="base">
                                        <p:cTn id="1358" dur="1" fill="hold">
                                          <p:stCondLst>
                                            <p:cond delay="2213"/>
                                          </p:stCondLst>
                                        </p:cTn>
                                        <p:tgtEl>
                                          <p:spTgt spid="219"/>
                                        </p:tgtEl>
                                        <p:attrNameLst>
                                          <p:attrName>style.visibility</p:attrName>
                                        </p:attrNameLst>
                                      </p:cBhvr>
                                      <p:to>
                                        <p:strVal val="hidden"/>
                                      </p:to>
                                    </p:set>
                                    <p:set>
                                      <p:cBhvr additive="base">
                                        <p:cTn id="1359" dur="2546" fill="hold">
                                          <p:stCondLst>
                                            <p:cond delay="0"/>
                                          </p:stCondLst>
                                        </p:cTn>
                                        <p:tgtEl>
                                          <p:spTgt spid="219"/>
                                        </p:tgtEl>
                                      </p:cBhvr>
                                      <p:to>
                                        <p:strVal val=""/>
                                      </p:to>
                                    </p:set>
                                  </p:childTnLst>
                                </p:cTn>
                              </p:par>
                              <p:par>
                                <p:cTn id="1360" presetID="0" presetClass="path" presetSubtype="0" repeatCount="indefinite" fill="hold" grpId="1" nodeType="withEffect">
                                  <p:stCondLst>
                                    <p:cond delay="0"/>
                                  </p:stCondLst>
                                  <p:childTnLst>
                                    <p:animMotion origin="layout" path="M 8.33333E-7 -4.07407E-6 C 0.07604 -0.05301 0.06667 -0.19606 0.09635 -0.33518 " pathEditMode="relative" rAng="0" ptsTypes="AA">
                                      <p:cBhvr>
                                        <p:cTn id="1361" dur="3347" spd="-100000" fill="hold"/>
                                        <p:tgtEl>
                                          <p:spTgt spid="219"/>
                                        </p:tgtEl>
                                        <p:attrNameLst>
                                          <p:attrName>ppt_x</p:attrName>
                                          <p:attrName>ppt_y</p:attrName>
                                        </p:attrNameLst>
                                      </p:cBhvr>
                                      <p:rCtr x="4818" y="-16759"/>
                                    </p:animMotion>
                                  </p:childTnLst>
                                </p:cTn>
                              </p:par>
                              <p:par>
                                <p:cTn id="1362" presetID="10" presetClass="entr" presetSubtype="0" repeatCount="indefinite" fill="hold" grpId="0" nodeType="withEffect">
                                  <p:stCondLst>
                                    <p:cond delay="0"/>
                                  </p:stCondLst>
                                  <p:childTnLst>
                                    <p:set>
                                      <p:cBhvr>
                                        <p:cTn id="1363" dur="1" fill="hold">
                                          <p:stCondLst>
                                            <p:cond delay="0"/>
                                          </p:stCondLst>
                                        </p:cTn>
                                        <p:tgtEl>
                                          <p:spTgt spid="220"/>
                                        </p:tgtEl>
                                        <p:attrNameLst>
                                          <p:attrName>style.visibility</p:attrName>
                                        </p:attrNameLst>
                                      </p:cBhvr>
                                      <p:to>
                                        <p:strVal val="visible"/>
                                      </p:to>
                                    </p:set>
                                    <p:animEffect transition="out" filter="fade">
                                      <p:cBhvr additive="base">
                                        <p:cTn id="1364" dur="345" fill="hold">
                                          <p:stCondLst>
                                            <p:cond delay="2417"/>
                                          </p:stCondLst>
                                        </p:cTn>
                                        <p:tgtEl>
                                          <p:spTgt spid="220"/>
                                        </p:tgtEl>
                                      </p:cBhvr>
                                    </p:animEffect>
                                    <p:animEffect transition="in" filter="fade">
                                      <p:cBhvr additive="base">
                                        <p:cTn id="1365" dur="345" fill="hold">
                                          <p:stCondLst>
                                            <p:cond delay="0"/>
                                          </p:stCondLst>
                                        </p:cTn>
                                        <p:tgtEl>
                                          <p:spTgt spid="220"/>
                                        </p:tgtEl>
                                      </p:cBhvr>
                                    </p:animEffect>
                                    <p:set>
                                      <p:cBhvr additive="base">
                                        <p:cTn id="1366" dur="1" fill="hold">
                                          <p:stCondLst>
                                            <p:cond delay="2761"/>
                                          </p:stCondLst>
                                        </p:cTn>
                                        <p:tgtEl>
                                          <p:spTgt spid="220"/>
                                        </p:tgtEl>
                                        <p:attrNameLst>
                                          <p:attrName>style.visibility</p:attrName>
                                        </p:attrNameLst>
                                      </p:cBhvr>
                                      <p:to>
                                        <p:strVal val="hidden"/>
                                      </p:to>
                                    </p:set>
                                    <p:set>
                                      <p:cBhvr additive="base">
                                        <p:cTn id="1367" dur="3177" fill="hold">
                                          <p:stCondLst>
                                            <p:cond delay="0"/>
                                          </p:stCondLst>
                                        </p:cTn>
                                        <p:tgtEl>
                                          <p:spTgt spid="220"/>
                                        </p:tgtEl>
                                      </p:cBhvr>
                                      <p:to>
                                        <p:strVal val=""/>
                                      </p:to>
                                    </p:set>
                                  </p:childTnLst>
                                </p:cTn>
                              </p:par>
                              <p:par>
                                <p:cTn id="1368" presetID="0" presetClass="path" presetSubtype="0" repeatCount="indefinite" fill="hold" grpId="1" nodeType="withEffect">
                                  <p:stCondLst>
                                    <p:cond delay="0"/>
                                  </p:stCondLst>
                                  <p:childTnLst>
                                    <p:animMotion origin="layout" path="M -4.375E-6 -1.11111E-6 C 0.03321 -0.23588 0.0431 -0.23704 0.13763 -0.34768 " pathEditMode="relative" rAng="0" ptsTypes="AA">
                                      <p:cBhvr>
                                        <p:cTn id="1369" dur="3510" spd="-100000" fill="hold"/>
                                        <p:tgtEl>
                                          <p:spTgt spid="220"/>
                                        </p:tgtEl>
                                        <p:attrNameLst>
                                          <p:attrName>ppt_x</p:attrName>
                                          <p:attrName>ppt_y</p:attrName>
                                        </p:attrNameLst>
                                      </p:cBhvr>
                                      <p:rCtr x="6875" y="-17384"/>
                                    </p:animMotion>
                                  </p:childTnLst>
                                </p:cTn>
                              </p:par>
                              <p:par>
                                <p:cTn id="1370" presetID="10" presetClass="entr" presetSubtype="0" repeatCount="indefinite" fill="hold" grpId="0" nodeType="withEffect">
                                  <p:stCondLst>
                                    <p:cond delay="0"/>
                                  </p:stCondLst>
                                  <p:childTnLst>
                                    <p:set>
                                      <p:cBhvr>
                                        <p:cTn id="1371" dur="1" fill="hold">
                                          <p:stCondLst>
                                            <p:cond delay="0"/>
                                          </p:stCondLst>
                                        </p:cTn>
                                        <p:tgtEl>
                                          <p:spTgt spid="221"/>
                                        </p:tgtEl>
                                        <p:attrNameLst>
                                          <p:attrName>style.visibility</p:attrName>
                                        </p:attrNameLst>
                                      </p:cBhvr>
                                      <p:to>
                                        <p:strVal val="visible"/>
                                      </p:to>
                                    </p:set>
                                    <p:animEffect transition="out" filter="fade">
                                      <p:cBhvr additive="base">
                                        <p:cTn id="1372" dur="419" fill="hold">
                                          <p:stCondLst>
                                            <p:cond delay="2934"/>
                                          </p:stCondLst>
                                        </p:cTn>
                                        <p:tgtEl>
                                          <p:spTgt spid="221"/>
                                        </p:tgtEl>
                                      </p:cBhvr>
                                    </p:animEffect>
                                    <p:animEffect transition="in" filter="fade">
                                      <p:cBhvr additive="base">
                                        <p:cTn id="1373" dur="419" fill="hold">
                                          <p:stCondLst>
                                            <p:cond delay="0"/>
                                          </p:stCondLst>
                                        </p:cTn>
                                        <p:tgtEl>
                                          <p:spTgt spid="221"/>
                                        </p:tgtEl>
                                      </p:cBhvr>
                                    </p:animEffect>
                                    <p:set>
                                      <p:cBhvr additive="base">
                                        <p:cTn id="1374" dur="1" fill="hold">
                                          <p:stCondLst>
                                            <p:cond delay="3351"/>
                                          </p:stCondLst>
                                        </p:cTn>
                                        <p:tgtEl>
                                          <p:spTgt spid="221"/>
                                        </p:tgtEl>
                                        <p:attrNameLst>
                                          <p:attrName>style.visibility</p:attrName>
                                        </p:attrNameLst>
                                      </p:cBhvr>
                                      <p:to>
                                        <p:strVal val="hidden"/>
                                      </p:to>
                                    </p:set>
                                    <p:set>
                                      <p:cBhvr additive="base">
                                        <p:cTn id="1375" dur="3856" fill="hold">
                                          <p:stCondLst>
                                            <p:cond delay="0"/>
                                          </p:stCondLst>
                                        </p:cTn>
                                        <p:tgtEl>
                                          <p:spTgt spid="221"/>
                                        </p:tgtEl>
                                      </p:cBhvr>
                                      <p:to>
                                        <p:strVal val=""/>
                                      </p:to>
                                    </p:set>
                                  </p:childTnLst>
                                </p:cTn>
                              </p:par>
                              <p:par>
                                <p:cTn id="1376" presetID="0" presetClass="path" presetSubtype="0" repeatCount="indefinite" fill="hold" grpId="1" nodeType="withEffect">
                                  <p:stCondLst>
                                    <p:cond delay="0"/>
                                  </p:stCondLst>
                                  <p:childTnLst>
                                    <p:animMotion origin="layout" path="M -2.5E-6 -1.11111E-6 C 0.00143 -0.15486 -0.16406 -0.17778 -0.12565 -0.34954 " pathEditMode="relative" rAng="0" ptsTypes="AA">
                                      <p:cBhvr>
                                        <p:cTn id="1377" dur="2662" spd="-100000" fill="hold"/>
                                        <p:tgtEl>
                                          <p:spTgt spid="221"/>
                                        </p:tgtEl>
                                        <p:attrNameLst>
                                          <p:attrName>ppt_x</p:attrName>
                                          <p:attrName>ppt_y</p:attrName>
                                        </p:attrNameLst>
                                      </p:cBhvr>
                                      <p:rCtr x="-6576" y="-17477"/>
                                    </p:animMotion>
                                  </p:childTnLst>
                                </p:cTn>
                              </p:par>
                              <p:par>
                                <p:cTn id="1378" presetID="10" presetClass="entr" presetSubtype="0" repeatCount="indefinite" fill="hold" grpId="0" nodeType="withEffect">
                                  <p:stCondLst>
                                    <p:cond delay="0"/>
                                  </p:stCondLst>
                                  <p:childTnLst>
                                    <p:set>
                                      <p:cBhvr>
                                        <p:cTn id="1379" dur="1" fill="hold">
                                          <p:stCondLst>
                                            <p:cond delay="0"/>
                                          </p:stCondLst>
                                        </p:cTn>
                                        <p:tgtEl>
                                          <p:spTgt spid="222"/>
                                        </p:tgtEl>
                                        <p:attrNameLst>
                                          <p:attrName>style.visibility</p:attrName>
                                        </p:attrNameLst>
                                      </p:cBhvr>
                                      <p:to>
                                        <p:strVal val="visible"/>
                                      </p:to>
                                    </p:set>
                                    <p:animEffect transition="out" filter="fade">
                                      <p:cBhvr additive="base">
                                        <p:cTn id="1380" dur="426" fill="hold">
                                          <p:stCondLst>
                                            <p:cond delay="2983"/>
                                          </p:stCondLst>
                                        </p:cTn>
                                        <p:tgtEl>
                                          <p:spTgt spid="222"/>
                                        </p:tgtEl>
                                      </p:cBhvr>
                                    </p:animEffect>
                                    <p:animEffect transition="in" filter="fade">
                                      <p:cBhvr additive="base">
                                        <p:cTn id="1381" dur="426" fill="hold">
                                          <p:stCondLst>
                                            <p:cond delay="0"/>
                                          </p:stCondLst>
                                        </p:cTn>
                                        <p:tgtEl>
                                          <p:spTgt spid="222"/>
                                        </p:tgtEl>
                                      </p:cBhvr>
                                    </p:animEffect>
                                    <p:set>
                                      <p:cBhvr additive="base">
                                        <p:cTn id="1382" dur="1" fill="hold">
                                          <p:stCondLst>
                                            <p:cond delay="3408"/>
                                          </p:stCondLst>
                                        </p:cTn>
                                        <p:tgtEl>
                                          <p:spTgt spid="222"/>
                                        </p:tgtEl>
                                        <p:attrNameLst>
                                          <p:attrName>style.visibility</p:attrName>
                                        </p:attrNameLst>
                                      </p:cBhvr>
                                      <p:to>
                                        <p:strVal val="hidden"/>
                                      </p:to>
                                    </p:set>
                                    <p:set>
                                      <p:cBhvr additive="base">
                                        <p:cTn id="1383" dur="3921" fill="hold">
                                          <p:stCondLst>
                                            <p:cond delay="0"/>
                                          </p:stCondLst>
                                        </p:cTn>
                                        <p:tgtEl>
                                          <p:spTgt spid="222"/>
                                        </p:tgtEl>
                                      </p:cBhvr>
                                      <p:to>
                                        <p:strVal val=""/>
                                      </p:to>
                                    </p:set>
                                  </p:childTnLst>
                                </p:cTn>
                              </p:par>
                              <p:par>
                                <p:cTn id="1384" presetID="0" presetClass="path" presetSubtype="0" repeatCount="indefinite" fill="hold" grpId="1" nodeType="withEffect">
                                  <p:stCondLst>
                                    <p:cond delay="0"/>
                                  </p:stCondLst>
                                  <p:childTnLst>
                                    <p:animMotion origin="layout" path="M -0.00013 -1.48148E-6 C 0.06472 -0.13518 0.07709 -0.05139 0.13151 -0.18125 " pathEditMode="relative" rAng="0" ptsTypes="AA">
                                      <p:cBhvr>
                                        <p:cTn id="1385" dur="2229" spd="-100000" fill="hold"/>
                                        <p:tgtEl>
                                          <p:spTgt spid="222"/>
                                        </p:tgtEl>
                                        <p:attrNameLst>
                                          <p:attrName>ppt_x</p:attrName>
                                          <p:attrName>ppt_y</p:attrName>
                                        </p:attrNameLst>
                                      </p:cBhvr>
                                      <p:rCtr x="6576" y="-9074"/>
                                    </p:animMotion>
                                  </p:childTnLst>
                                </p:cTn>
                              </p:par>
                              <p:par>
                                <p:cTn id="1386" presetID="10" presetClass="entr" presetSubtype="0" repeatCount="indefinite" fill="hold" grpId="0" nodeType="withEffect">
                                  <p:stCondLst>
                                    <p:cond delay="0"/>
                                  </p:stCondLst>
                                  <p:childTnLst>
                                    <p:set>
                                      <p:cBhvr>
                                        <p:cTn id="1387" dur="1" fill="hold">
                                          <p:stCondLst>
                                            <p:cond delay="0"/>
                                          </p:stCondLst>
                                        </p:cTn>
                                        <p:tgtEl>
                                          <p:spTgt spid="223"/>
                                        </p:tgtEl>
                                        <p:attrNameLst>
                                          <p:attrName>style.visibility</p:attrName>
                                        </p:attrNameLst>
                                      </p:cBhvr>
                                      <p:to>
                                        <p:strVal val="visible"/>
                                      </p:to>
                                    </p:set>
                                    <p:animEffect transition="out" filter="fade">
                                      <p:cBhvr additive="base">
                                        <p:cTn id="1388" dur="336" fill="hold">
                                          <p:stCondLst>
                                            <p:cond delay="2355"/>
                                          </p:stCondLst>
                                        </p:cTn>
                                        <p:tgtEl>
                                          <p:spTgt spid="223"/>
                                        </p:tgtEl>
                                      </p:cBhvr>
                                    </p:animEffect>
                                    <p:animEffect transition="in" filter="fade">
                                      <p:cBhvr additive="base">
                                        <p:cTn id="1389" dur="336" fill="hold">
                                          <p:stCondLst>
                                            <p:cond delay="0"/>
                                          </p:stCondLst>
                                        </p:cTn>
                                        <p:tgtEl>
                                          <p:spTgt spid="223"/>
                                        </p:tgtEl>
                                      </p:cBhvr>
                                    </p:animEffect>
                                    <p:set>
                                      <p:cBhvr additive="base">
                                        <p:cTn id="1390" dur="1" fill="hold">
                                          <p:stCondLst>
                                            <p:cond delay="2690"/>
                                          </p:stCondLst>
                                        </p:cTn>
                                        <p:tgtEl>
                                          <p:spTgt spid="223"/>
                                        </p:tgtEl>
                                        <p:attrNameLst>
                                          <p:attrName>style.visibility</p:attrName>
                                        </p:attrNameLst>
                                      </p:cBhvr>
                                      <p:to>
                                        <p:strVal val="hidden"/>
                                      </p:to>
                                    </p:set>
                                    <p:set>
                                      <p:cBhvr additive="base">
                                        <p:cTn id="1391" dur="3095" fill="hold">
                                          <p:stCondLst>
                                            <p:cond delay="0"/>
                                          </p:stCondLst>
                                        </p:cTn>
                                        <p:tgtEl>
                                          <p:spTgt spid="223"/>
                                        </p:tgtEl>
                                      </p:cBhvr>
                                      <p:to>
                                        <p:strVal val=""/>
                                      </p:to>
                                    </p:set>
                                  </p:childTnLst>
                                </p:cTn>
                              </p:par>
                              <p:par>
                                <p:cTn id="1392" presetID="0" presetClass="path" presetSubtype="0" repeatCount="indefinite" fill="hold" grpId="1" nodeType="withEffect">
                                  <p:stCondLst>
                                    <p:cond delay="0"/>
                                  </p:stCondLst>
                                  <p:childTnLst>
                                    <p:animMotion origin="layout" path="M -0.20794 0.16644 C -0.10872 0.10903 -0.13464 0.19514 -0.04518 0.1294 " pathEditMode="relative" rAng="0" ptsTypes="AA">
                                      <p:cBhvr>
                                        <p:cTn id="1393" dur="3846" spd="-100000" fill="hold"/>
                                        <p:tgtEl>
                                          <p:spTgt spid="223"/>
                                        </p:tgtEl>
                                        <p:attrNameLst>
                                          <p:attrName>ppt_x</p:attrName>
                                          <p:attrName>ppt_y</p:attrName>
                                        </p:attrNameLst>
                                      </p:cBhvr>
                                      <p:rCtr x="8138" y="-1852"/>
                                    </p:animMotion>
                                  </p:childTnLst>
                                </p:cTn>
                              </p:par>
                              <p:par>
                                <p:cTn id="1394" presetID="10" presetClass="entr" presetSubtype="0" repeatCount="indefinite" fill="hold" grpId="0" nodeType="withEffect">
                                  <p:stCondLst>
                                    <p:cond delay="0"/>
                                  </p:stCondLst>
                                  <p:childTnLst>
                                    <p:set>
                                      <p:cBhvr>
                                        <p:cTn id="1395" dur="1" fill="hold">
                                          <p:stCondLst>
                                            <p:cond delay="0"/>
                                          </p:stCondLst>
                                        </p:cTn>
                                        <p:tgtEl>
                                          <p:spTgt spid="224"/>
                                        </p:tgtEl>
                                        <p:attrNameLst>
                                          <p:attrName>style.visibility</p:attrName>
                                        </p:attrNameLst>
                                      </p:cBhvr>
                                      <p:to>
                                        <p:strVal val="visible"/>
                                      </p:to>
                                    </p:set>
                                    <p:animEffect transition="out" filter="fade">
                                      <p:cBhvr additive="base">
                                        <p:cTn id="1396" dur="250" fill="hold">
                                          <p:stCondLst>
                                            <p:cond delay="1750"/>
                                          </p:stCondLst>
                                        </p:cTn>
                                        <p:tgtEl>
                                          <p:spTgt spid="224"/>
                                        </p:tgtEl>
                                      </p:cBhvr>
                                    </p:animEffect>
                                    <p:animEffect transition="in" filter="fade">
                                      <p:cBhvr additive="base">
                                        <p:cTn id="1397" dur="250" fill="hold">
                                          <p:stCondLst>
                                            <p:cond delay="0"/>
                                          </p:stCondLst>
                                        </p:cTn>
                                        <p:tgtEl>
                                          <p:spTgt spid="224"/>
                                        </p:tgtEl>
                                      </p:cBhvr>
                                    </p:animEffect>
                                    <p:set>
                                      <p:cBhvr additive="base">
                                        <p:cTn id="1398" dur="1" fill="hold">
                                          <p:stCondLst>
                                            <p:cond delay="1999"/>
                                          </p:stCondLst>
                                        </p:cTn>
                                        <p:tgtEl>
                                          <p:spTgt spid="224"/>
                                        </p:tgtEl>
                                        <p:attrNameLst>
                                          <p:attrName>style.visibility</p:attrName>
                                        </p:attrNameLst>
                                      </p:cBhvr>
                                      <p:to>
                                        <p:strVal val="hidden"/>
                                      </p:to>
                                    </p:set>
                                    <p:set>
                                      <p:cBhvr additive="base">
                                        <p:cTn id="1399" dur="2300" fill="hold">
                                          <p:stCondLst>
                                            <p:cond delay="0"/>
                                          </p:stCondLst>
                                        </p:cTn>
                                        <p:tgtEl>
                                          <p:spTgt spid="224"/>
                                        </p:tgtEl>
                                      </p:cBhvr>
                                      <p:to>
                                        <p:strVal val=""/>
                                      </p:to>
                                    </p:set>
                                  </p:childTnLst>
                                </p:cTn>
                              </p:par>
                              <p:par>
                                <p:cTn id="1400" presetID="0" presetClass="path" presetSubtype="0" repeatCount="indefinite" fill="hold" grpId="1" nodeType="withEffect">
                                  <p:stCondLst>
                                    <p:cond delay="0"/>
                                  </p:stCondLst>
                                  <p:childTnLst>
                                    <p:animMotion origin="layout" path="M 2.08333E-6 -3.7037E-7 C 0.07122 -0.04398 0.06237 -0.16273 0.0901 -0.27847 " pathEditMode="relative" rAng="0" ptsTypes="AA">
                                      <p:cBhvr>
                                        <p:cTn id="1401" dur="2300" spd="-100000" fill="hold"/>
                                        <p:tgtEl>
                                          <p:spTgt spid="224"/>
                                        </p:tgtEl>
                                        <p:attrNameLst>
                                          <p:attrName>ppt_x</p:attrName>
                                          <p:attrName>ppt_y</p:attrName>
                                        </p:attrNameLst>
                                      </p:cBhvr>
                                      <p:rCtr x="4505" y="-13935"/>
                                    </p:animMotion>
                                  </p:childTnLst>
                                </p:cTn>
                              </p:par>
                              <p:par>
                                <p:cTn id="1402" presetID="10" presetClass="entr" presetSubtype="0" repeatCount="indefinite" fill="hold" grpId="0" nodeType="withEffect">
                                  <p:stCondLst>
                                    <p:cond delay="0"/>
                                  </p:stCondLst>
                                  <p:childTnLst>
                                    <p:set>
                                      <p:cBhvr>
                                        <p:cTn id="1403" dur="1" fill="hold">
                                          <p:stCondLst>
                                            <p:cond delay="0"/>
                                          </p:stCondLst>
                                        </p:cTn>
                                        <p:tgtEl>
                                          <p:spTgt spid="225"/>
                                        </p:tgtEl>
                                        <p:attrNameLst>
                                          <p:attrName>style.visibility</p:attrName>
                                        </p:attrNameLst>
                                      </p:cBhvr>
                                      <p:to>
                                        <p:strVal val="visible"/>
                                      </p:to>
                                    </p:set>
                                    <p:animEffect transition="out" filter="fade">
                                      <p:cBhvr additive="base">
                                        <p:cTn id="1404" dur="250" fill="hold">
                                          <p:stCondLst>
                                            <p:cond delay="1750"/>
                                          </p:stCondLst>
                                        </p:cTn>
                                        <p:tgtEl>
                                          <p:spTgt spid="225"/>
                                        </p:tgtEl>
                                      </p:cBhvr>
                                    </p:animEffect>
                                    <p:animEffect transition="in" filter="fade">
                                      <p:cBhvr additive="base">
                                        <p:cTn id="1405" dur="250" fill="hold">
                                          <p:stCondLst>
                                            <p:cond delay="0"/>
                                          </p:stCondLst>
                                        </p:cTn>
                                        <p:tgtEl>
                                          <p:spTgt spid="225"/>
                                        </p:tgtEl>
                                      </p:cBhvr>
                                    </p:animEffect>
                                    <p:set>
                                      <p:cBhvr additive="base">
                                        <p:cTn id="1406" dur="1" fill="hold">
                                          <p:stCondLst>
                                            <p:cond delay="1999"/>
                                          </p:stCondLst>
                                        </p:cTn>
                                        <p:tgtEl>
                                          <p:spTgt spid="225"/>
                                        </p:tgtEl>
                                        <p:attrNameLst>
                                          <p:attrName>style.visibility</p:attrName>
                                        </p:attrNameLst>
                                      </p:cBhvr>
                                      <p:to>
                                        <p:strVal val="hidden"/>
                                      </p:to>
                                    </p:set>
                                    <p:set>
                                      <p:cBhvr additive="base">
                                        <p:cTn id="1407" dur="2300" fill="hold">
                                          <p:stCondLst>
                                            <p:cond delay="0"/>
                                          </p:stCondLst>
                                        </p:cTn>
                                        <p:tgtEl>
                                          <p:spTgt spid="225"/>
                                        </p:tgtEl>
                                      </p:cBhvr>
                                      <p:to>
                                        <p:strVal val=""/>
                                      </p:to>
                                    </p:set>
                                  </p:childTnLst>
                                </p:cTn>
                              </p:par>
                              <p:par>
                                <p:cTn id="1408" presetID="0" presetClass="path" presetSubtype="0" repeatCount="indefinite" fill="hold" grpId="1" nodeType="withEffect">
                                  <p:stCondLst>
                                    <p:cond delay="0"/>
                                  </p:stCondLst>
                                  <p:childTnLst>
                                    <p:animMotion origin="layout" path="M -0.00013 -1.85185E-6 C 0.06472 -0.13541 0.07709 -0.05139 0.13152 -0.18125 " pathEditMode="relative" rAng="0" ptsTypes="AA">
                                      <p:cBhvr>
                                        <p:cTn id="1409" dur="2300" spd="-100000" fill="hold"/>
                                        <p:tgtEl>
                                          <p:spTgt spid="225"/>
                                        </p:tgtEl>
                                        <p:attrNameLst>
                                          <p:attrName>ppt_x</p:attrName>
                                          <p:attrName>ppt_y</p:attrName>
                                        </p:attrNameLst>
                                      </p:cBhvr>
                                      <p:rCtr x="6576" y="-9074"/>
                                    </p:animMotion>
                                  </p:childTnLst>
                                </p:cTn>
                              </p:par>
                              <p:par>
                                <p:cTn id="1410" presetID="10" presetClass="entr" presetSubtype="0" repeatCount="indefinite" fill="hold" grpId="0" nodeType="withEffect">
                                  <p:stCondLst>
                                    <p:cond delay="0"/>
                                  </p:stCondLst>
                                  <p:childTnLst>
                                    <p:set>
                                      <p:cBhvr>
                                        <p:cTn id="1411" dur="1" fill="hold">
                                          <p:stCondLst>
                                            <p:cond delay="0"/>
                                          </p:stCondLst>
                                        </p:cTn>
                                        <p:tgtEl>
                                          <p:spTgt spid="226"/>
                                        </p:tgtEl>
                                        <p:attrNameLst>
                                          <p:attrName>style.visibility</p:attrName>
                                        </p:attrNameLst>
                                      </p:cBhvr>
                                      <p:to>
                                        <p:strVal val="visible"/>
                                      </p:to>
                                    </p:set>
                                    <p:animEffect transition="out" filter="fade">
                                      <p:cBhvr additive="base">
                                        <p:cTn id="1412" dur="250" fill="hold">
                                          <p:stCondLst>
                                            <p:cond delay="1750"/>
                                          </p:stCondLst>
                                        </p:cTn>
                                        <p:tgtEl>
                                          <p:spTgt spid="226"/>
                                        </p:tgtEl>
                                      </p:cBhvr>
                                    </p:animEffect>
                                    <p:animEffect transition="in" filter="fade">
                                      <p:cBhvr additive="base">
                                        <p:cTn id="1413" dur="250" fill="hold">
                                          <p:stCondLst>
                                            <p:cond delay="0"/>
                                          </p:stCondLst>
                                        </p:cTn>
                                        <p:tgtEl>
                                          <p:spTgt spid="226"/>
                                        </p:tgtEl>
                                      </p:cBhvr>
                                    </p:animEffect>
                                    <p:set>
                                      <p:cBhvr additive="base">
                                        <p:cTn id="1414" dur="1" fill="hold">
                                          <p:stCondLst>
                                            <p:cond delay="1999"/>
                                          </p:stCondLst>
                                        </p:cTn>
                                        <p:tgtEl>
                                          <p:spTgt spid="226"/>
                                        </p:tgtEl>
                                        <p:attrNameLst>
                                          <p:attrName>style.visibility</p:attrName>
                                        </p:attrNameLst>
                                      </p:cBhvr>
                                      <p:to>
                                        <p:strVal val="hidden"/>
                                      </p:to>
                                    </p:set>
                                    <p:set>
                                      <p:cBhvr additive="base">
                                        <p:cTn id="1415" dur="2300" fill="hold">
                                          <p:stCondLst>
                                            <p:cond delay="0"/>
                                          </p:stCondLst>
                                        </p:cTn>
                                        <p:tgtEl>
                                          <p:spTgt spid="226"/>
                                        </p:tgtEl>
                                      </p:cBhvr>
                                      <p:to>
                                        <p:strVal val=""/>
                                      </p:to>
                                    </p:set>
                                  </p:childTnLst>
                                </p:cTn>
                              </p:par>
                              <p:par>
                                <p:cTn id="1416" presetID="0" presetClass="path" presetSubtype="0" repeatCount="indefinite" fill="hold" grpId="1" nodeType="withEffect">
                                  <p:stCondLst>
                                    <p:cond delay="0"/>
                                  </p:stCondLst>
                                  <p:childTnLst>
                                    <p:animMotion origin="layout" path="M -0.00013 -0.00023 C 0.09908 -0.05741 0.07317 0.02847 0.16263 -0.03727 " pathEditMode="relative" rAng="0" ptsTypes="AA">
                                      <p:cBhvr>
                                        <p:cTn id="1417" dur="2300" spd="-100000" fill="hold"/>
                                        <p:tgtEl>
                                          <p:spTgt spid="226"/>
                                        </p:tgtEl>
                                        <p:attrNameLst>
                                          <p:attrName>ppt_x</p:attrName>
                                          <p:attrName>ppt_y</p:attrName>
                                        </p:attrNameLst>
                                      </p:cBhvr>
                                      <p:rCtr x="8138" y="-1852"/>
                                    </p:animMotion>
                                  </p:childTnLst>
                                </p:cTn>
                              </p:par>
                              <p:par>
                                <p:cTn id="1418" presetID="10" presetClass="entr" presetSubtype="0" repeatCount="indefinite" fill="hold" grpId="0" nodeType="withEffect">
                                  <p:stCondLst>
                                    <p:cond delay="0"/>
                                  </p:stCondLst>
                                  <p:childTnLst>
                                    <p:set>
                                      <p:cBhvr>
                                        <p:cTn id="1419" dur="1" fill="hold">
                                          <p:stCondLst>
                                            <p:cond delay="0"/>
                                          </p:stCondLst>
                                        </p:cTn>
                                        <p:tgtEl>
                                          <p:spTgt spid="227"/>
                                        </p:tgtEl>
                                        <p:attrNameLst>
                                          <p:attrName>style.visibility</p:attrName>
                                        </p:attrNameLst>
                                      </p:cBhvr>
                                      <p:to>
                                        <p:strVal val="visible"/>
                                      </p:to>
                                    </p:set>
                                    <p:animEffect transition="out" filter="fade">
                                      <p:cBhvr additive="base">
                                        <p:cTn id="1420" dur="250" fill="hold">
                                          <p:stCondLst>
                                            <p:cond delay="1750"/>
                                          </p:stCondLst>
                                        </p:cTn>
                                        <p:tgtEl>
                                          <p:spTgt spid="227"/>
                                        </p:tgtEl>
                                      </p:cBhvr>
                                    </p:animEffect>
                                    <p:animEffect transition="in" filter="fade">
                                      <p:cBhvr additive="base">
                                        <p:cTn id="1421" dur="250" fill="hold">
                                          <p:stCondLst>
                                            <p:cond delay="0"/>
                                          </p:stCondLst>
                                        </p:cTn>
                                        <p:tgtEl>
                                          <p:spTgt spid="227"/>
                                        </p:tgtEl>
                                      </p:cBhvr>
                                    </p:animEffect>
                                    <p:set>
                                      <p:cBhvr additive="base">
                                        <p:cTn id="1422" dur="1" fill="hold">
                                          <p:stCondLst>
                                            <p:cond delay="1999"/>
                                          </p:stCondLst>
                                        </p:cTn>
                                        <p:tgtEl>
                                          <p:spTgt spid="227"/>
                                        </p:tgtEl>
                                        <p:attrNameLst>
                                          <p:attrName>style.visibility</p:attrName>
                                        </p:attrNameLst>
                                      </p:cBhvr>
                                      <p:to>
                                        <p:strVal val="hidden"/>
                                      </p:to>
                                    </p:set>
                                    <p:set>
                                      <p:cBhvr additive="base">
                                        <p:cTn id="1423" dur="2300" fill="hold">
                                          <p:stCondLst>
                                            <p:cond delay="0"/>
                                          </p:stCondLst>
                                        </p:cTn>
                                        <p:tgtEl>
                                          <p:spTgt spid="227"/>
                                        </p:tgtEl>
                                      </p:cBhvr>
                                      <p:to>
                                        <p:strVal val=""/>
                                      </p:to>
                                    </p:set>
                                  </p:childTnLst>
                                </p:cTn>
                              </p:par>
                              <p:par>
                                <p:cTn id="1424" presetID="0" presetClass="path" presetSubtype="0" repeatCount="indefinite" fill="hold" grpId="1" nodeType="withEffect">
                                  <p:stCondLst>
                                    <p:cond delay="0"/>
                                  </p:stCondLst>
                                  <p:childTnLst>
                                    <p:animMotion origin="layout" path="M 4.16667E-6 1.48148E-6 C 0.00377 -0.22477 0.1539 -0.14306 0.13372 -0.29121 " pathEditMode="relative" rAng="0" ptsTypes="AA">
                                      <p:cBhvr>
                                        <p:cTn id="1425" dur="2300" spd="-100000" fill="hold"/>
                                        <p:tgtEl>
                                          <p:spTgt spid="227"/>
                                        </p:tgtEl>
                                        <p:attrNameLst>
                                          <p:attrName>ppt_x</p:attrName>
                                          <p:attrName>ppt_y</p:attrName>
                                        </p:attrNameLst>
                                      </p:cBhvr>
                                      <p:rCtr x="6771" y="-14560"/>
                                    </p:animMotion>
                                  </p:childTnLst>
                                </p:cTn>
                              </p:par>
                              <p:par>
                                <p:cTn id="1426" presetID="10" presetClass="entr" presetSubtype="0" repeatCount="indefinite" fill="hold" grpId="0" nodeType="withEffect">
                                  <p:stCondLst>
                                    <p:cond delay="0"/>
                                  </p:stCondLst>
                                  <p:childTnLst>
                                    <p:set>
                                      <p:cBhvr>
                                        <p:cTn id="1427" dur="1" fill="hold">
                                          <p:stCondLst>
                                            <p:cond delay="0"/>
                                          </p:stCondLst>
                                        </p:cTn>
                                        <p:tgtEl>
                                          <p:spTgt spid="228"/>
                                        </p:tgtEl>
                                        <p:attrNameLst>
                                          <p:attrName>style.visibility</p:attrName>
                                        </p:attrNameLst>
                                      </p:cBhvr>
                                      <p:to>
                                        <p:strVal val="visible"/>
                                      </p:to>
                                    </p:set>
                                    <p:animEffect transition="out" filter="fade">
                                      <p:cBhvr additive="base">
                                        <p:cTn id="1428" dur="250" fill="hold">
                                          <p:stCondLst>
                                            <p:cond delay="1750"/>
                                          </p:stCondLst>
                                        </p:cTn>
                                        <p:tgtEl>
                                          <p:spTgt spid="228"/>
                                        </p:tgtEl>
                                      </p:cBhvr>
                                    </p:animEffect>
                                    <p:animEffect transition="in" filter="fade">
                                      <p:cBhvr additive="base">
                                        <p:cTn id="1429" dur="250" fill="hold">
                                          <p:stCondLst>
                                            <p:cond delay="0"/>
                                          </p:stCondLst>
                                        </p:cTn>
                                        <p:tgtEl>
                                          <p:spTgt spid="228"/>
                                        </p:tgtEl>
                                      </p:cBhvr>
                                    </p:animEffect>
                                    <p:set>
                                      <p:cBhvr additive="base">
                                        <p:cTn id="1430" dur="1" fill="hold">
                                          <p:stCondLst>
                                            <p:cond delay="1999"/>
                                          </p:stCondLst>
                                        </p:cTn>
                                        <p:tgtEl>
                                          <p:spTgt spid="228"/>
                                        </p:tgtEl>
                                        <p:attrNameLst>
                                          <p:attrName>style.visibility</p:attrName>
                                        </p:attrNameLst>
                                      </p:cBhvr>
                                      <p:to>
                                        <p:strVal val="hidden"/>
                                      </p:to>
                                    </p:set>
                                    <p:set>
                                      <p:cBhvr additive="base">
                                        <p:cTn id="1431" dur="2300" fill="hold">
                                          <p:stCondLst>
                                            <p:cond delay="0"/>
                                          </p:stCondLst>
                                        </p:cTn>
                                        <p:tgtEl>
                                          <p:spTgt spid="228"/>
                                        </p:tgtEl>
                                      </p:cBhvr>
                                      <p:to>
                                        <p:strVal val=""/>
                                      </p:to>
                                    </p:set>
                                  </p:childTnLst>
                                </p:cTn>
                              </p:par>
                              <p:par>
                                <p:cTn id="1432" presetID="0" presetClass="path" presetSubtype="0" repeatCount="indefinite" fill="hold" grpId="1" nodeType="withEffect">
                                  <p:stCondLst>
                                    <p:cond delay="0"/>
                                  </p:stCondLst>
                                  <p:childTnLst>
                                    <p:animMotion origin="layout" path="M -0.00079 4.81481E-6 C 0.00286 0.20578 -0.00625 0.2118 -0.07735 0.35046 " pathEditMode="relative" rAng="9720000" ptsTypes="AA">
                                      <p:cBhvr>
                                        <p:cTn id="1433" dur="2300" fill="hold"/>
                                        <p:tgtEl>
                                          <p:spTgt spid="228"/>
                                        </p:tgtEl>
                                        <p:attrNameLst>
                                          <p:attrName>ppt_x</p:attrName>
                                          <p:attrName>ppt_y</p:attrName>
                                        </p:attrNameLst>
                                      </p:cBhvr>
                                      <p:rCtr x="-3828" y="17523"/>
                                    </p:animMotion>
                                  </p:childTnLst>
                                </p:cTn>
                              </p:par>
                              <p:par>
                                <p:cTn id="1434" presetID="10" presetClass="entr" presetSubtype="0" repeatCount="indefinite" fill="hold" grpId="0" nodeType="withEffect">
                                  <p:stCondLst>
                                    <p:cond delay="0"/>
                                  </p:stCondLst>
                                  <p:childTnLst>
                                    <p:set>
                                      <p:cBhvr>
                                        <p:cTn id="1435" dur="1" fill="hold">
                                          <p:stCondLst>
                                            <p:cond delay="0"/>
                                          </p:stCondLst>
                                        </p:cTn>
                                        <p:tgtEl>
                                          <p:spTgt spid="229"/>
                                        </p:tgtEl>
                                        <p:attrNameLst>
                                          <p:attrName>style.visibility</p:attrName>
                                        </p:attrNameLst>
                                      </p:cBhvr>
                                      <p:to>
                                        <p:strVal val="visible"/>
                                      </p:to>
                                    </p:set>
                                    <p:animEffect transition="out" filter="fade">
                                      <p:cBhvr additive="base">
                                        <p:cTn id="1436" dur="250" fill="hold">
                                          <p:stCondLst>
                                            <p:cond delay="1750"/>
                                          </p:stCondLst>
                                        </p:cTn>
                                        <p:tgtEl>
                                          <p:spTgt spid="229"/>
                                        </p:tgtEl>
                                      </p:cBhvr>
                                    </p:animEffect>
                                    <p:animEffect transition="in" filter="fade">
                                      <p:cBhvr additive="base">
                                        <p:cTn id="1437" dur="250" fill="hold">
                                          <p:stCondLst>
                                            <p:cond delay="0"/>
                                          </p:stCondLst>
                                        </p:cTn>
                                        <p:tgtEl>
                                          <p:spTgt spid="229"/>
                                        </p:tgtEl>
                                      </p:cBhvr>
                                    </p:animEffect>
                                    <p:set>
                                      <p:cBhvr additive="base">
                                        <p:cTn id="1438" dur="1" fill="hold">
                                          <p:stCondLst>
                                            <p:cond delay="1999"/>
                                          </p:stCondLst>
                                        </p:cTn>
                                        <p:tgtEl>
                                          <p:spTgt spid="229"/>
                                        </p:tgtEl>
                                        <p:attrNameLst>
                                          <p:attrName>style.visibility</p:attrName>
                                        </p:attrNameLst>
                                      </p:cBhvr>
                                      <p:to>
                                        <p:strVal val="hidden"/>
                                      </p:to>
                                    </p:set>
                                    <p:set>
                                      <p:cBhvr additive="base">
                                        <p:cTn id="1439" dur="2300" fill="hold">
                                          <p:stCondLst>
                                            <p:cond delay="0"/>
                                          </p:stCondLst>
                                        </p:cTn>
                                        <p:tgtEl>
                                          <p:spTgt spid="229"/>
                                        </p:tgtEl>
                                      </p:cBhvr>
                                      <p:to>
                                        <p:strVal val=""/>
                                      </p:to>
                                    </p:set>
                                  </p:childTnLst>
                                </p:cTn>
                              </p:par>
                              <p:par>
                                <p:cTn id="1440" presetID="0" presetClass="path" presetSubtype="0" repeatCount="indefinite" fill="hold" grpId="1" nodeType="withEffect">
                                  <p:stCondLst>
                                    <p:cond delay="0"/>
                                  </p:stCondLst>
                                  <p:childTnLst>
                                    <p:animMotion origin="layout" path="M -0.00091 -0.00023 C -0.0655 0.01505 -0.05847 0.22593 -0.13412 0.19514 " pathEditMode="relative" rAng="15720000" ptsTypes="AA">
                                      <p:cBhvr>
                                        <p:cTn id="1441" dur="2300" fill="hold"/>
                                        <p:tgtEl>
                                          <p:spTgt spid="229"/>
                                        </p:tgtEl>
                                        <p:attrNameLst>
                                          <p:attrName>ppt_x</p:attrName>
                                          <p:attrName>ppt_y</p:attrName>
                                        </p:attrNameLst>
                                      </p:cBhvr>
                                      <p:rCtr x="-6628" y="10162"/>
                                    </p:animMotion>
                                  </p:childTnLst>
                                </p:cTn>
                              </p:par>
                              <p:par>
                                <p:cTn id="1442" presetID="10" presetClass="entr" presetSubtype="0" repeatCount="indefinite" fill="hold" grpId="0" nodeType="withEffect">
                                  <p:stCondLst>
                                    <p:cond delay="0"/>
                                  </p:stCondLst>
                                  <p:childTnLst>
                                    <p:set>
                                      <p:cBhvr>
                                        <p:cTn id="1443" dur="1" fill="hold">
                                          <p:stCondLst>
                                            <p:cond delay="0"/>
                                          </p:stCondLst>
                                        </p:cTn>
                                        <p:tgtEl>
                                          <p:spTgt spid="230"/>
                                        </p:tgtEl>
                                        <p:attrNameLst>
                                          <p:attrName>style.visibility</p:attrName>
                                        </p:attrNameLst>
                                      </p:cBhvr>
                                      <p:to>
                                        <p:strVal val="visible"/>
                                      </p:to>
                                    </p:set>
                                    <p:animEffect transition="out" filter="fade">
                                      <p:cBhvr additive="base">
                                        <p:cTn id="1444" dur="250" fill="hold">
                                          <p:stCondLst>
                                            <p:cond delay="1750"/>
                                          </p:stCondLst>
                                        </p:cTn>
                                        <p:tgtEl>
                                          <p:spTgt spid="230"/>
                                        </p:tgtEl>
                                      </p:cBhvr>
                                    </p:animEffect>
                                    <p:animEffect transition="in" filter="fade">
                                      <p:cBhvr additive="base">
                                        <p:cTn id="1445" dur="250" fill="hold">
                                          <p:stCondLst>
                                            <p:cond delay="0"/>
                                          </p:stCondLst>
                                        </p:cTn>
                                        <p:tgtEl>
                                          <p:spTgt spid="230"/>
                                        </p:tgtEl>
                                      </p:cBhvr>
                                    </p:animEffect>
                                    <p:set>
                                      <p:cBhvr additive="base">
                                        <p:cTn id="1446" dur="1" fill="hold">
                                          <p:stCondLst>
                                            <p:cond delay="1999"/>
                                          </p:stCondLst>
                                        </p:cTn>
                                        <p:tgtEl>
                                          <p:spTgt spid="230"/>
                                        </p:tgtEl>
                                        <p:attrNameLst>
                                          <p:attrName>style.visibility</p:attrName>
                                        </p:attrNameLst>
                                      </p:cBhvr>
                                      <p:to>
                                        <p:strVal val="hidden"/>
                                      </p:to>
                                    </p:set>
                                    <p:set>
                                      <p:cBhvr additive="base">
                                        <p:cTn id="1447" dur="2300" fill="hold">
                                          <p:stCondLst>
                                            <p:cond delay="0"/>
                                          </p:stCondLst>
                                        </p:cTn>
                                        <p:tgtEl>
                                          <p:spTgt spid="230"/>
                                        </p:tgtEl>
                                      </p:cBhvr>
                                      <p:to>
                                        <p:strVal val=""/>
                                      </p:to>
                                    </p:set>
                                  </p:childTnLst>
                                </p:cTn>
                              </p:par>
                              <p:par>
                                <p:cTn id="1448" presetID="0" presetClass="path" presetSubtype="0" repeatCount="indefinite" fill="hold" grpId="1" nodeType="withEffect">
                                  <p:stCondLst>
                                    <p:cond delay="0"/>
                                  </p:stCondLst>
                                  <p:childTnLst>
                                    <p:animMotion origin="layout" path="M 8.33333E-7 -2.59259E-6 C 0.10703 -0.07315 0.10599 -0.1625 0.13359 -0.2912 " pathEditMode="relative" rAng="0" ptsTypes="AA">
                                      <p:cBhvr>
                                        <p:cTn id="1449" dur="2300" spd="-100000" fill="hold"/>
                                        <p:tgtEl>
                                          <p:spTgt spid="230"/>
                                        </p:tgtEl>
                                        <p:attrNameLst>
                                          <p:attrName>ppt_x</p:attrName>
                                          <p:attrName>ppt_y</p:attrName>
                                        </p:attrNameLst>
                                      </p:cBhvr>
                                      <p:rCtr x="6680" y="-14560"/>
                                    </p:animMotion>
                                  </p:childTnLst>
                                </p:cTn>
                              </p:par>
                              <p:par>
                                <p:cTn id="1450" presetID="10" presetClass="entr" presetSubtype="0" repeatCount="indefinite" fill="hold" grpId="0" nodeType="withEffect">
                                  <p:stCondLst>
                                    <p:cond delay="0"/>
                                  </p:stCondLst>
                                  <p:childTnLst>
                                    <p:set>
                                      <p:cBhvr>
                                        <p:cTn id="1451" dur="1" fill="hold">
                                          <p:stCondLst>
                                            <p:cond delay="0"/>
                                          </p:stCondLst>
                                        </p:cTn>
                                        <p:tgtEl>
                                          <p:spTgt spid="231"/>
                                        </p:tgtEl>
                                        <p:attrNameLst>
                                          <p:attrName>style.visibility</p:attrName>
                                        </p:attrNameLst>
                                      </p:cBhvr>
                                      <p:to>
                                        <p:strVal val="visible"/>
                                      </p:to>
                                    </p:set>
                                    <p:animEffect transition="out" filter="fade">
                                      <p:cBhvr additive="base">
                                        <p:cTn id="1452" dur="419" fill="hold">
                                          <p:stCondLst>
                                            <p:cond delay="2934"/>
                                          </p:stCondLst>
                                        </p:cTn>
                                        <p:tgtEl>
                                          <p:spTgt spid="231"/>
                                        </p:tgtEl>
                                      </p:cBhvr>
                                    </p:animEffect>
                                    <p:animEffect transition="in" filter="fade">
                                      <p:cBhvr additive="base">
                                        <p:cTn id="1453" dur="419" fill="hold">
                                          <p:stCondLst>
                                            <p:cond delay="0"/>
                                          </p:stCondLst>
                                        </p:cTn>
                                        <p:tgtEl>
                                          <p:spTgt spid="231"/>
                                        </p:tgtEl>
                                      </p:cBhvr>
                                    </p:animEffect>
                                    <p:set>
                                      <p:cBhvr additive="base">
                                        <p:cTn id="1454" dur="1" fill="hold">
                                          <p:stCondLst>
                                            <p:cond delay="3351"/>
                                          </p:stCondLst>
                                        </p:cTn>
                                        <p:tgtEl>
                                          <p:spTgt spid="231"/>
                                        </p:tgtEl>
                                        <p:attrNameLst>
                                          <p:attrName>style.visibility</p:attrName>
                                        </p:attrNameLst>
                                      </p:cBhvr>
                                      <p:to>
                                        <p:strVal val="hidden"/>
                                      </p:to>
                                    </p:set>
                                    <p:set>
                                      <p:cBhvr additive="base">
                                        <p:cTn id="1455" dur="3856" fill="hold">
                                          <p:stCondLst>
                                            <p:cond delay="0"/>
                                          </p:stCondLst>
                                        </p:cTn>
                                        <p:tgtEl>
                                          <p:spTgt spid="231"/>
                                        </p:tgtEl>
                                      </p:cBhvr>
                                      <p:to>
                                        <p:strVal val=""/>
                                      </p:to>
                                    </p:set>
                                  </p:childTnLst>
                                </p:cTn>
                              </p:par>
                              <p:par>
                                <p:cTn id="1456" presetID="0" presetClass="path" presetSubtype="0" repeatCount="indefinite" fill="hold" grpId="1" nodeType="withEffect">
                                  <p:stCondLst>
                                    <p:cond delay="0"/>
                                  </p:stCondLst>
                                  <p:childTnLst>
                                    <p:animMotion origin="layout" path="M 0.00013 0.00023 C 0.08658 -0.01875 0.0763 -0.31366 0.17695 -0.26991 " pathEditMode="relative" rAng="4920000" ptsTypes="AA">
                                      <p:cBhvr>
                                        <p:cTn id="1457" dur="2662" spd="-100000" fill="hold"/>
                                        <p:tgtEl>
                                          <p:spTgt spid="231"/>
                                        </p:tgtEl>
                                        <p:attrNameLst>
                                          <p:attrName>ppt_x</p:attrName>
                                          <p:attrName>ppt_y</p:attrName>
                                        </p:attrNameLst>
                                      </p:cBhvr>
                                      <p:rCtr x="8802" y="-14028"/>
                                    </p:animMotion>
                                  </p:childTnLst>
                                </p:cTn>
                              </p:par>
                              <p:par>
                                <p:cTn id="1458" presetID="10" presetClass="entr" presetSubtype="0" repeatCount="indefinite" fill="hold" grpId="0" nodeType="withEffect">
                                  <p:stCondLst>
                                    <p:cond delay="0"/>
                                  </p:stCondLst>
                                  <p:childTnLst>
                                    <p:set>
                                      <p:cBhvr>
                                        <p:cTn id="1459" dur="1" fill="hold">
                                          <p:stCondLst>
                                            <p:cond delay="0"/>
                                          </p:stCondLst>
                                        </p:cTn>
                                        <p:tgtEl>
                                          <p:spTgt spid="232"/>
                                        </p:tgtEl>
                                        <p:attrNameLst>
                                          <p:attrName>style.visibility</p:attrName>
                                        </p:attrNameLst>
                                      </p:cBhvr>
                                      <p:to>
                                        <p:strVal val="visible"/>
                                      </p:to>
                                    </p:set>
                                    <p:animEffect transition="out" filter="fade">
                                      <p:cBhvr additive="base">
                                        <p:cTn id="1460" dur="250" fill="hold">
                                          <p:stCondLst>
                                            <p:cond delay="1750"/>
                                          </p:stCondLst>
                                        </p:cTn>
                                        <p:tgtEl>
                                          <p:spTgt spid="232"/>
                                        </p:tgtEl>
                                      </p:cBhvr>
                                    </p:animEffect>
                                    <p:animEffect transition="in" filter="fade">
                                      <p:cBhvr additive="base">
                                        <p:cTn id="1461" dur="250" fill="hold">
                                          <p:stCondLst>
                                            <p:cond delay="0"/>
                                          </p:stCondLst>
                                        </p:cTn>
                                        <p:tgtEl>
                                          <p:spTgt spid="232"/>
                                        </p:tgtEl>
                                      </p:cBhvr>
                                    </p:animEffect>
                                    <p:set>
                                      <p:cBhvr additive="base">
                                        <p:cTn id="1462" dur="1" fill="hold">
                                          <p:stCondLst>
                                            <p:cond delay="1999"/>
                                          </p:stCondLst>
                                        </p:cTn>
                                        <p:tgtEl>
                                          <p:spTgt spid="232"/>
                                        </p:tgtEl>
                                        <p:attrNameLst>
                                          <p:attrName>style.visibility</p:attrName>
                                        </p:attrNameLst>
                                      </p:cBhvr>
                                      <p:to>
                                        <p:strVal val="hidden"/>
                                      </p:to>
                                    </p:set>
                                    <p:set>
                                      <p:cBhvr additive="base">
                                        <p:cTn id="1463" dur="2300" fill="hold">
                                          <p:stCondLst>
                                            <p:cond delay="0"/>
                                          </p:stCondLst>
                                        </p:cTn>
                                        <p:tgtEl>
                                          <p:spTgt spid="232"/>
                                        </p:tgtEl>
                                      </p:cBhvr>
                                      <p:to>
                                        <p:strVal val=""/>
                                      </p:to>
                                    </p:set>
                                  </p:childTnLst>
                                </p:cTn>
                              </p:par>
                              <p:par>
                                <p:cTn id="1464" presetID="0" presetClass="path" presetSubtype="0" repeatCount="indefinite" fill="hold" grpId="1" nodeType="withEffect">
                                  <p:stCondLst>
                                    <p:cond delay="0"/>
                                  </p:stCondLst>
                                  <p:childTnLst>
                                    <p:animMotion origin="layout" path="M 4.16667E-6 1.48148E-6 C 0.00377 -0.22477 0.1539 -0.14306 0.13372 -0.29121 " pathEditMode="relative" rAng="0" ptsTypes="AA">
                                      <p:cBhvr>
                                        <p:cTn id="1465" dur="2300" spd="-100000" fill="hold"/>
                                        <p:tgtEl>
                                          <p:spTgt spid="232"/>
                                        </p:tgtEl>
                                        <p:attrNameLst>
                                          <p:attrName>ppt_x</p:attrName>
                                          <p:attrName>ppt_y</p:attrName>
                                        </p:attrNameLst>
                                      </p:cBhvr>
                                      <p:rCtr x="6771" y="-14560"/>
                                    </p:animMotion>
                                  </p:childTnLst>
                                </p:cTn>
                              </p:par>
                              <p:par>
                                <p:cTn id="1466" presetID="10" presetClass="entr" presetSubtype="0" repeatCount="indefinite" fill="hold" grpId="0" nodeType="withEffect">
                                  <p:stCondLst>
                                    <p:cond delay="0"/>
                                  </p:stCondLst>
                                  <p:childTnLst>
                                    <p:set>
                                      <p:cBhvr>
                                        <p:cTn id="1467" dur="1" fill="hold">
                                          <p:stCondLst>
                                            <p:cond delay="0"/>
                                          </p:stCondLst>
                                        </p:cTn>
                                        <p:tgtEl>
                                          <p:spTgt spid="233"/>
                                        </p:tgtEl>
                                        <p:attrNameLst>
                                          <p:attrName>style.visibility</p:attrName>
                                        </p:attrNameLst>
                                      </p:cBhvr>
                                      <p:to>
                                        <p:strVal val="visible"/>
                                      </p:to>
                                    </p:set>
                                    <p:animEffect transition="out" filter="fade">
                                      <p:cBhvr additive="base">
                                        <p:cTn id="1468" dur="250" fill="hold">
                                          <p:stCondLst>
                                            <p:cond delay="1750"/>
                                          </p:stCondLst>
                                        </p:cTn>
                                        <p:tgtEl>
                                          <p:spTgt spid="233"/>
                                        </p:tgtEl>
                                      </p:cBhvr>
                                    </p:animEffect>
                                    <p:animEffect transition="in" filter="fade">
                                      <p:cBhvr additive="base">
                                        <p:cTn id="1469" dur="250" fill="hold">
                                          <p:stCondLst>
                                            <p:cond delay="0"/>
                                          </p:stCondLst>
                                        </p:cTn>
                                        <p:tgtEl>
                                          <p:spTgt spid="233"/>
                                        </p:tgtEl>
                                      </p:cBhvr>
                                    </p:animEffect>
                                    <p:set>
                                      <p:cBhvr additive="base">
                                        <p:cTn id="1470" dur="1" fill="hold">
                                          <p:stCondLst>
                                            <p:cond delay="1999"/>
                                          </p:stCondLst>
                                        </p:cTn>
                                        <p:tgtEl>
                                          <p:spTgt spid="233"/>
                                        </p:tgtEl>
                                        <p:attrNameLst>
                                          <p:attrName>style.visibility</p:attrName>
                                        </p:attrNameLst>
                                      </p:cBhvr>
                                      <p:to>
                                        <p:strVal val="hidden"/>
                                      </p:to>
                                    </p:set>
                                    <p:set>
                                      <p:cBhvr additive="base">
                                        <p:cTn id="1471" dur="2300" fill="hold">
                                          <p:stCondLst>
                                            <p:cond delay="0"/>
                                          </p:stCondLst>
                                        </p:cTn>
                                        <p:tgtEl>
                                          <p:spTgt spid="233"/>
                                        </p:tgtEl>
                                      </p:cBhvr>
                                      <p:to>
                                        <p:strVal val=""/>
                                      </p:to>
                                    </p:set>
                                  </p:childTnLst>
                                </p:cTn>
                              </p:par>
                              <p:par>
                                <p:cTn id="1472" presetID="0" presetClass="path" presetSubtype="0" repeatCount="indefinite" fill="hold" grpId="1" nodeType="withEffect">
                                  <p:stCondLst>
                                    <p:cond delay="0"/>
                                  </p:stCondLst>
                                  <p:childTnLst>
                                    <p:animMotion origin="layout" path="M 2.08333E-7 2.59259E-6 C -0.04023 -0.14422 0.01732 -0.1956 -0.00299 -0.34422 " pathEditMode="relative" rAng="0" ptsTypes="AA">
                                      <p:cBhvr>
                                        <p:cTn id="1473" dur="2300" spd="-100000" fill="hold"/>
                                        <p:tgtEl>
                                          <p:spTgt spid="233"/>
                                        </p:tgtEl>
                                        <p:attrNameLst>
                                          <p:attrName>ppt_x</p:attrName>
                                          <p:attrName>ppt_y</p:attrName>
                                        </p:attrNameLst>
                                      </p:cBhvr>
                                      <p:rCtr x="-664" y="-17222"/>
                                    </p:animMotion>
                                  </p:childTnLst>
                                </p:cTn>
                              </p:par>
                              <p:par>
                                <p:cTn id="1474" presetID="10" presetClass="entr" presetSubtype="0" repeatCount="indefinite" fill="hold" grpId="0" nodeType="withEffect">
                                  <p:stCondLst>
                                    <p:cond delay="0"/>
                                  </p:stCondLst>
                                  <p:childTnLst>
                                    <p:set>
                                      <p:cBhvr>
                                        <p:cTn id="1475" dur="1" fill="hold">
                                          <p:stCondLst>
                                            <p:cond delay="0"/>
                                          </p:stCondLst>
                                        </p:cTn>
                                        <p:tgtEl>
                                          <p:spTgt spid="234"/>
                                        </p:tgtEl>
                                        <p:attrNameLst>
                                          <p:attrName>style.visibility</p:attrName>
                                        </p:attrNameLst>
                                      </p:cBhvr>
                                      <p:to>
                                        <p:strVal val="visible"/>
                                      </p:to>
                                    </p:set>
                                    <p:animEffect transition="out" filter="fade">
                                      <p:cBhvr additive="base">
                                        <p:cTn id="1476" dur="250" fill="hold">
                                          <p:stCondLst>
                                            <p:cond delay="1750"/>
                                          </p:stCondLst>
                                        </p:cTn>
                                        <p:tgtEl>
                                          <p:spTgt spid="234"/>
                                        </p:tgtEl>
                                      </p:cBhvr>
                                    </p:animEffect>
                                    <p:animEffect transition="in" filter="fade">
                                      <p:cBhvr additive="base">
                                        <p:cTn id="1477" dur="250" fill="hold">
                                          <p:stCondLst>
                                            <p:cond delay="0"/>
                                          </p:stCondLst>
                                        </p:cTn>
                                        <p:tgtEl>
                                          <p:spTgt spid="234"/>
                                        </p:tgtEl>
                                      </p:cBhvr>
                                    </p:animEffect>
                                    <p:set>
                                      <p:cBhvr additive="base">
                                        <p:cTn id="1478" dur="1" fill="hold">
                                          <p:stCondLst>
                                            <p:cond delay="1999"/>
                                          </p:stCondLst>
                                        </p:cTn>
                                        <p:tgtEl>
                                          <p:spTgt spid="234"/>
                                        </p:tgtEl>
                                        <p:attrNameLst>
                                          <p:attrName>style.visibility</p:attrName>
                                        </p:attrNameLst>
                                      </p:cBhvr>
                                      <p:to>
                                        <p:strVal val="hidden"/>
                                      </p:to>
                                    </p:set>
                                    <p:set>
                                      <p:cBhvr additive="base">
                                        <p:cTn id="1479" dur="2300" fill="hold">
                                          <p:stCondLst>
                                            <p:cond delay="0"/>
                                          </p:stCondLst>
                                        </p:cTn>
                                        <p:tgtEl>
                                          <p:spTgt spid="234"/>
                                        </p:tgtEl>
                                      </p:cBhvr>
                                      <p:to>
                                        <p:strVal val=""/>
                                      </p:to>
                                    </p:set>
                                  </p:childTnLst>
                                </p:cTn>
                              </p:par>
                              <p:par>
                                <p:cTn id="1480" presetID="0" presetClass="path" presetSubtype="0" repeatCount="indefinite" fill="hold" grpId="1" nodeType="withEffect">
                                  <p:stCondLst>
                                    <p:cond delay="0"/>
                                  </p:stCondLst>
                                  <p:childTnLst>
                                    <p:animMotion origin="layout" path="M 4.16667E-6 1.48148E-6 C 0.00377 -0.22477 0.1539 -0.14306 0.13372 -0.29121 " pathEditMode="relative" rAng="0" ptsTypes="AA">
                                      <p:cBhvr>
                                        <p:cTn id="1481" dur="2300" spd="-100000" fill="hold"/>
                                        <p:tgtEl>
                                          <p:spTgt spid="234"/>
                                        </p:tgtEl>
                                        <p:attrNameLst>
                                          <p:attrName>ppt_x</p:attrName>
                                          <p:attrName>ppt_y</p:attrName>
                                        </p:attrNameLst>
                                      </p:cBhvr>
                                      <p:rCtr x="6771" y="-14560"/>
                                    </p:animMotion>
                                  </p:childTnLst>
                                </p:cTn>
                              </p:par>
                              <p:par>
                                <p:cTn id="1482" presetID="10" presetClass="entr" presetSubtype="0" repeatCount="indefinite" fill="hold" grpId="0" nodeType="withEffect">
                                  <p:stCondLst>
                                    <p:cond delay="0"/>
                                  </p:stCondLst>
                                  <p:childTnLst>
                                    <p:set>
                                      <p:cBhvr>
                                        <p:cTn id="1483" dur="1" fill="hold">
                                          <p:stCondLst>
                                            <p:cond delay="0"/>
                                          </p:stCondLst>
                                        </p:cTn>
                                        <p:tgtEl>
                                          <p:spTgt spid="235"/>
                                        </p:tgtEl>
                                        <p:attrNameLst>
                                          <p:attrName>style.visibility</p:attrName>
                                        </p:attrNameLst>
                                      </p:cBhvr>
                                      <p:to>
                                        <p:strVal val="visible"/>
                                      </p:to>
                                    </p:set>
                                    <p:animEffect transition="out" filter="fade">
                                      <p:cBhvr additive="base">
                                        <p:cTn id="1484" dur="250" fill="hold">
                                          <p:stCondLst>
                                            <p:cond delay="1750"/>
                                          </p:stCondLst>
                                        </p:cTn>
                                        <p:tgtEl>
                                          <p:spTgt spid="235"/>
                                        </p:tgtEl>
                                      </p:cBhvr>
                                    </p:animEffect>
                                    <p:animEffect transition="in" filter="fade">
                                      <p:cBhvr additive="base">
                                        <p:cTn id="1485" dur="250" fill="hold">
                                          <p:stCondLst>
                                            <p:cond delay="0"/>
                                          </p:stCondLst>
                                        </p:cTn>
                                        <p:tgtEl>
                                          <p:spTgt spid="235"/>
                                        </p:tgtEl>
                                      </p:cBhvr>
                                    </p:animEffect>
                                    <p:set>
                                      <p:cBhvr additive="base">
                                        <p:cTn id="1486" dur="1" fill="hold">
                                          <p:stCondLst>
                                            <p:cond delay="1999"/>
                                          </p:stCondLst>
                                        </p:cTn>
                                        <p:tgtEl>
                                          <p:spTgt spid="235"/>
                                        </p:tgtEl>
                                        <p:attrNameLst>
                                          <p:attrName>style.visibility</p:attrName>
                                        </p:attrNameLst>
                                      </p:cBhvr>
                                      <p:to>
                                        <p:strVal val="hidden"/>
                                      </p:to>
                                    </p:set>
                                    <p:set>
                                      <p:cBhvr additive="base">
                                        <p:cTn id="1487" dur="2300" fill="hold">
                                          <p:stCondLst>
                                            <p:cond delay="0"/>
                                          </p:stCondLst>
                                        </p:cTn>
                                        <p:tgtEl>
                                          <p:spTgt spid="235"/>
                                        </p:tgtEl>
                                      </p:cBhvr>
                                      <p:to>
                                        <p:strVal val=""/>
                                      </p:to>
                                    </p:set>
                                  </p:childTnLst>
                                </p:cTn>
                              </p:par>
                              <p:par>
                                <p:cTn id="1488" presetID="0" presetClass="path" presetSubtype="0" repeatCount="indefinite" fill="hold" grpId="1" nodeType="withEffect">
                                  <p:stCondLst>
                                    <p:cond delay="0"/>
                                  </p:stCondLst>
                                  <p:childTnLst>
                                    <p:animMotion origin="layout" path="M 0 1.48148E-6 C -0.0401 -0.14398 -0.07305 -0.07477 -0.10898 -0.21713 " pathEditMode="relative" rAng="0" ptsTypes="AA">
                                      <p:cBhvr>
                                        <p:cTn id="1489" dur="2300" spd="-100000" fill="hold"/>
                                        <p:tgtEl>
                                          <p:spTgt spid="235"/>
                                        </p:tgtEl>
                                        <p:attrNameLst>
                                          <p:attrName>ppt_x</p:attrName>
                                          <p:attrName>ppt_y</p:attrName>
                                        </p:attrNameLst>
                                      </p:cBhvr>
                                      <p:rCtr x="-5456" y="-10856"/>
                                    </p:animMotion>
                                  </p:childTnLst>
                                </p:cTn>
                              </p:par>
                              <p:par>
                                <p:cTn id="1490" presetID="10" presetClass="entr" presetSubtype="0" repeatCount="indefinite" fill="hold" grpId="0" nodeType="withEffect">
                                  <p:stCondLst>
                                    <p:cond delay="0"/>
                                  </p:stCondLst>
                                  <p:childTnLst>
                                    <p:set>
                                      <p:cBhvr>
                                        <p:cTn id="1491" dur="1" fill="hold">
                                          <p:stCondLst>
                                            <p:cond delay="0"/>
                                          </p:stCondLst>
                                        </p:cTn>
                                        <p:tgtEl>
                                          <p:spTgt spid="236"/>
                                        </p:tgtEl>
                                        <p:attrNameLst>
                                          <p:attrName>style.visibility</p:attrName>
                                        </p:attrNameLst>
                                      </p:cBhvr>
                                      <p:to>
                                        <p:strVal val="visible"/>
                                      </p:to>
                                    </p:set>
                                    <p:animEffect transition="out" filter="fade">
                                      <p:cBhvr additive="base">
                                        <p:cTn id="1492" dur="250" fill="hold">
                                          <p:stCondLst>
                                            <p:cond delay="1750"/>
                                          </p:stCondLst>
                                        </p:cTn>
                                        <p:tgtEl>
                                          <p:spTgt spid="236"/>
                                        </p:tgtEl>
                                      </p:cBhvr>
                                    </p:animEffect>
                                    <p:animEffect transition="in" filter="fade">
                                      <p:cBhvr additive="base">
                                        <p:cTn id="1493" dur="250" fill="hold">
                                          <p:stCondLst>
                                            <p:cond delay="0"/>
                                          </p:stCondLst>
                                        </p:cTn>
                                        <p:tgtEl>
                                          <p:spTgt spid="236"/>
                                        </p:tgtEl>
                                      </p:cBhvr>
                                    </p:animEffect>
                                    <p:set>
                                      <p:cBhvr additive="base">
                                        <p:cTn id="1494" dur="1" fill="hold">
                                          <p:stCondLst>
                                            <p:cond delay="1999"/>
                                          </p:stCondLst>
                                        </p:cTn>
                                        <p:tgtEl>
                                          <p:spTgt spid="236"/>
                                        </p:tgtEl>
                                        <p:attrNameLst>
                                          <p:attrName>style.visibility</p:attrName>
                                        </p:attrNameLst>
                                      </p:cBhvr>
                                      <p:to>
                                        <p:strVal val="hidden"/>
                                      </p:to>
                                    </p:set>
                                    <p:set>
                                      <p:cBhvr additive="base">
                                        <p:cTn id="1495" dur="2300" fill="hold">
                                          <p:stCondLst>
                                            <p:cond delay="0"/>
                                          </p:stCondLst>
                                        </p:cTn>
                                        <p:tgtEl>
                                          <p:spTgt spid="236"/>
                                        </p:tgtEl>
                                      </p:cBhvr>
                                      <p:to>
                                        <p:strVal val=""/>
                                      </p:to>
                                    </p:set>
                                  </p:childTnLst>
                                </p:cTn>
                              </p:par>
                              <p:par>
                                <p:cTn id="1496" presetID="0" presetClass="path" presetSubtype="0" repeatCount="indefinite" fill="hold" grpId="1" nodeType="withEffect">
                                  <p:stCondLst>
                                    <p:cond delay="0"/>
                                  </p:stCondLst>
                                  <p:childTnLst>
                                    <p:animMotion origin="layout" path="M 0 -3.33333E-6 C 0.07122 -0.04398 0.06237 -0.16273 0.0901 -0.27847 " pathEditMode="relative" rAng="0" ptsTypes="AA">
                                      <p:cBhvr>
                                        <p:cTn id="1497" dur="2300" spd="-100000" fill="hold"/>
                                        <p:tgtEl>
                                          <p:spTgt spid="236"/>
                                        </p:tgtEl>
                                        <p:attrNameLst>
                                          <p:attrName>ppt_x</p:attrName>
                                          <p:attrName>ppt_y</p:attrName>
                                        </p:attrNameLst>
                                      </p:cBhvr>
                                      <p:rCtr x="4505" y="-13912"/>
                                    </p:animMotion>
                                  </p:childTnLst>
                                </p:cTn>
                              </p:par>
                              <p:par>
                                <p:cTn id="1498" presetID="10" presetClass="entr" presetSubtype="0" repeatCount="indefinite" fill="hold" grpId="0" nodeType="withEffect">
                                  <p:stCondLst>
                                    <p:cond delay="0"/>
                                  </p:stCondLst>
                                  <p:childTnLst>
                                    <p:set>
                                      <p:cBhvr>
                                        <p:cTn id="1499" dur="1" fill="hold">
                                          <p:stCondLst>
                                            <p:cond delay="0"/>
                                          </p:stCondLst>
                                        </p:cTn>
                                        <p:tgtEl>
                                          <p:spTgt spid="237"/>
                                        </p:tgtEl>
                                        <p:attrNameLst>
                                          <p:attrName>style.visibility</p:attrName>
                                        </p:attrNameLst>
                                      </p:cBhvr>
                                      <p:to>
                                        <p:strVal val="visible"/>
                                      </p:to>
                                    </p:set>
                                    <p:animEffect transition="out" filter="fade">
                                      <p:cBhvr additive="base">
                                        <p:cTn id="1500" dur="250" fill="hold">
                                          <p:stCondLst>
                                            <p:cond delay="1750"/>
                                          </p:stCondLst>
                                        </p:cTn>
                                        <p:tgtEl>
                                          <p:spTgt spid="237"/>
                                        </p:tgtEl>
                                      </p:cBhvr>
                                    </p:animEffect>
                                    <p:animEffect transition="in" filter="fade">
                                      <p:cBhvr additive="base">
                                        <p:cTn id="1501" dur="250" fill="hold">
                                          <p:stCondLst>
                                            <p:cond delay="0"/>
                                          </p:stCondLst>
                                        </p:cTn>
                                        <p:tgtEl>
                                          <p:spTgt spid="237"/>
                                        </p:tgtEl>
                                      </p:cBhvr>
                                    </p:animEffect>
                                    <p:set>
                                      <p:cBhvr additive="base">
                                        <p:cTn id="1502" dur="1" fill="hold">
                                          <p:stCondLst>
                                            <p:cond delay="1999"/>
                                          </p:stCondLst>
                                        </p:cTn>
                                        <p:tgtEl>
                                          <p:spTgt spid="237"/>
                                        </p:tgtEl>
                                        <p:attrNameLst>
                                          <p:attrName>style.visibility</p:attrName>
                                        </p:attrNameLst>
                                      </p:cBhvr>
                                      <p:to>
                                        <p:strVal val="hidden"/>
                                      </p:to>
                                    </p:set>
                                    <p:set>
                                      <p:cBhvr additive="base">
                                        <p:cTn id="1503" dur="2300" fill="hold">
                                          <p:stCondLst>
                                            <p:cond delay="0"/>
                                          </p:stCondLst>
                                        </p:cTn>
                                        <p:tgtEl>
                                          <p:spTgt spid="237"/>
                                        </p:tgtEl>
                                      </p:cBhvr>
                                      <p:to>
                                        <p:strVal val=""/>
                                      </p:to>
                                    </p:set>
                                  </p:childTnLst>
                                </p:cTn>
                              </p:par>
                              <p:par>
                                <p:cTn id="1504" presetID="0" presetClass="path" presetSubtype="0" repeatCount="indefinite" fill="hold" grpId="1" nodeType="withEffect">
                                  <p:stCondLst>
                                    <p:cond delay="0"/>
                                  </p:stCondLst>
                                  <p:childTnLst>
                                    <p:animMotion origin="layout" path="M 8.33333E-7 -2.59259E-6 C 0.10703 -0.07315 0.10599 -0.1625 0.13359 -0.2912 " pathEditMode="relative" rAng="0" ptsTypes="AA">
                                      <p:cBhvr>
                                        <p:cTn id="1505" dur="2300" spd="-100000" fill="hold"/>
                                        <p:tgtEl>
                                          <p:spTgt spid="237"/>
                                        </p:tgtEl>
                                        <p:attrNameLst>
                                          <p:attrName>ppt_x</p:attrName>
                                          <p:attrName>ppt_y</p:attrName>
                                        </p:attrNameLst>
                                      </p:cBhvr>
                                      <p:rCtr x="6680" y="-14560"/>
                                    </p:animMotion>
                                  </p:childTnLst>
                                </p:cTn>
                              </p:par>
                              <p:par>
                                <p:cTn id="1506" presetID="10" presetClass="entr" presetSubtype="0" repeatCount="indefinite" fill="hold" grpId="0" nodeType="withEffect">
                                  <p:stCondLst>
                                    <p:cond delay="0"/>
                                  </p:stCondLst>
                                  <p:childTnLst>
                                    <p:set>
                                      <p:cBhvr>
                                        <p:cTn id="1507" dur="1" fill="hold">
                                          <p:stCondLst>
                                            <p:cond delay="0"/>
                                          </p:stCondLst>
                                        </p:cTn>
                                        <p:tgtEl>
                                          <p:spTgt spid="238"/>
                                        </p:tgtEl>
                                        <p:attrNameLst>
                                          <p:attrName>style.visibility</p:attrName>
                                        </p:attrNameLst>
                                      </p:cBhvr>
                                      <p:to>
                                        <p:strVal val="visible"/>
                                      </p:to>
                                    </p:set>
                                    <p:animEffect transition="out" filter="fade">
                                      <p:cBhvr additive="base">
                                        <p:cTn id="1508" dur="250" fill="hold">
                                          <p:stCondLst>
                                            <p:cond delay="1750"/>
                                          </p:stCondLst>
                                        </p:cTn>
                                        <p:tgtEl>
                                          <p:spTgt spid="238"/>
                                        </p:tgtEl>
                                      </p:cBhvr>
                                    </p:animEffect>
                                    <p:animEffect transition="in" filter="fade">
                                      <p:cBhvr additive="base">
                                        <p:cTn id="1509" dur="250" fill="hold">
                                          <p:stCondLst>
                                            <p:cond delay="0"/>
                                          </p:stCondLst>
                                        </p:cTn>
                                        <p:tgtEl>
                                          <p:spTgt spid="238"/>
                                        </p:tgtEl>
                                      </p:cBhvr>
                                    </p:animEffect>
                                    <p:set>
                                      <p:cBhvr additive="base">
                                        <p:cTn id="1510" dur="1" fill="hold">
                                          <p:stCondLst>
                                            <p:cond delay="1999"/>
                                          </p:stCondLst>
                                        </p:cTn>
                                        <p:tgtEl>
                                          <p:spTgt spid="238"/>
                                        </p:tgtEl>
                                        <p:attrNameLst>
                                          <p:attrName>style.visibility</p:attrName>
                                        </p:attrNameLst>
                                      </p:cBhvr>
                                      <p:to>
                                        <p:strVal val="hidden"/>
                                      </p:to>
                                    </p:set>
                                    <p:set>
                                      <p:cBhvr additive="base">
                                        <p:cTn id="1511" dur="2300" fill="hold">
                                          <p:stCondLst>
                                            <p:cond delay="0"/>
                                          </p:stCondLst>
                                        </p:cTn>
                                        <p:tgtEl>
                                          <p:spTgt spid="238"/>
                                        </p:tgtEl>
                                      </p:cBhvr>
                                      <p:to>
                                        <p:strVal val=""/>
                                      </p:to>
                                    </p:set>
                                  </p:childTnLst>
                                </p:cTn>
                              </p:par>
                              <p:par>
                                <p:cTn id="1512" presetID="0" presetClass="path" presetSubtype="0" repeatCount="indefinite" fill="hold" grpId="1" nodeType="withEffect">
                                  <p:stCondLst>
                                    <p:cond delay="0"/>
                                  </p:stCondLst>
                                  <p:childTnLst>
                                    <p:animMotion origin="layout" path="M -0.00013 -0.00023 C 0.09908 -0.05741 0.07317 0.02847 0.16263 -0.03727 " pathEditMode="relative" rAng="0" ptsTypes="AA">
                                      <p:cBhvr>
                                        <p:cTn id="1513" dur="2300" spd="-100000" fill="hold"/>
                                        <p:tgtEl>
                                          <p:spTgt spid="238"/>
                                        </p:tgtEl>
                                        <p:attrNameLst>
                                          <p:attrName>ppt_x</p:attrName>
                                          <p:attrName>ppt_y</p:attrName>
                                        </p:attrNameLst>
                                      </p:cBhvr>
                                      <p:rCtr x="8138" y="-1852"/>
                                    </p:animMotion>
                                  </p:childTnLst>
                                </p:cTn>
                              </p:par>
                              <p:par>
                                <p:cTn id="1514" presetID="10" presetClass="entr" presetSubtype="0" repeatCount="indefinite" fill="hold" grpId="0" nodeType="withEffect">
                                  <p:stCondLst>
                                    <p:cond delay="0"/>
                                  </p:stCondLst>
                                  <p:childTnLst>
                                    <p:set>
                                      <p:cBhvr>
                                        <p:cTn id="1515" dur="1" fill="hold">
                                          <p:stCondLst>
                                            <p:cond delay="0"/>
                                          </p:stCondLst>
                                        </p:cTn>
                                        <p:tgtEl>
                                          <p:spTgt spid="239"/>
                                        </p:tgtEl>
                                        <p:attrNameLst>
                                          <p:attrName>style.visibility</p:attrName>
                                        </p:attrNameLst>
                                      </p:cBhvr>
                                      <p:to>
                                        <p:strVal val="visible"/>
                                      </p:to>
                                    </p:set>
                                    <p:animEffect transition="out" filter="fade">
                                      <p:cBhvr additive="base">
                                        <p:cTn id="1516" dur="345" fill="hold">
                                          <p:stCondLst>
                                            <p:cond delay="2417"/>
                                          </p:stCondLst>
                                        </p:cTn>
                                        <p:tgtEl>
                                          <p:spTgt spid="239"/>
                                        </p:tgtEl>
                                      </p:cBhvr>
                                    </p:animEffect>
                                    <p:animEffect transition="in" filter="fade">
                                      <p:cBhvr additive="base">
                                        <p:cTn id="1517" dur="345" fill="hold">
                                          <p:stCondLst>
                                            <p:cond delay="0"/>
                                          </p:stCondLst>
                                        </p:cTn>
                                        <p:tgtEl>
                                          <p:spTgt spid="239"/>
                                        </p:tgtEl>
                                      </p:cBhvr>
                                    </p:animEffect>
                                    <p:set>
                                      <p:cBhvr additive="base">
                                        <p:cTn id="1518" dur="1" fill="hold">
                                          <p:stCondLst>
                                            <p:cond delay="2761"/>
                                          </p:stCondLst>
                                        </p:cTn>
                                        <p:tgtEl>
                                          <p:spTgt spid="239"/>
                                        </p:tgtEl>
                                        <p:attrNameLst>
                                          <p:attrName>style.visibility</p:attrName>
                                        </p:attrNameLst>
                                      </p:cBhvr>
                                      <p:to>
                                        <p:strVal val="hidden"/>
                                      </p:to>
                                    </p:set>
                                    <p:set>
                                      <p:cBhvr additive="base">
                                        <p:cTn id="1519" dur="3177" fill="hold">
                                          <p:stCondLst>
                                            <p:cond delay="0"/>
                                          </p:stCondLst>
                                        </p:cTn>
                                        <p:tgtEl>
                                          <p:spTgt spid="239"/>
                                        </p:tgtEl>
                                      </p:cBhvr>
                                      <p:to>
                                        <p:strVal val=""/>
                                      </p:to>
                                    </p:set>
                                  </p:childTnLst>
                                </p:cTn>
                              </p:par>
                              <p:par>
                                <p:cTn id="1520" presetID="0" presetClass="path" presetSubtype="0" repeatCount="indefinite" fill="hold" grpId="1" nodeType="withEffect">
                                  <p:stCondLst>
                                    <p:cond delay="0"/>
                                  </p:stCondLst>
                                  <p:childTnLst>
                                    <p:animMotion origin="layout" path="M -4.375E-6 -1.11111E-6 C 0.03321 -0.23588 0.0431 -0.23704 0.13763 -0.34768 " pathEditMode="relative" rAng="0" ptsTypes="AA">
                                      <p:cBhvr>
                                        <p:cTn id="1521" dur="3510" spd="-100000" fill="hold"/>
                                        <p:tgtEl>
                                          <p:spTgt spid="239"/>
                                        </p:tgtEl>
                                        <p:attrNameLst>
                                          <p:attrName>ppt_x</p:attrName>
                                          <p:attrName>ppt_y</p:attrName>
                                        </p:attrNameLst>
                                      </p:cBhvr>
                                      <p:rCtr x="6875" y="-173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6" grpId="0" animBg="1"/>
      <p:bldP spid="106"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8" grpId="0" animBg="1"/>
      <p:bldP spid="118" grpId="1" animBg="1"/>
      <p:bldP spid="105"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5" grpId="1" animBg="1"/>
      <p:bldP spid="136" grpId="0" animBg="1"/>
      <p:bldP spid="136" grpId="1" animBg="1"/>
      <p:bldP spid="137" grpId="0" animBg="1"/>
      <p:bldP spid="137" grpId="1" animBg="1"/>
      <p:bldP spid="138" grpId="0" animBg="1"/>
      <p:bldP spid="138" grpId="1" animBg="1"/>
      <p:bldP spid="139" grpId="0" animBg="1"/>
      <p:bldP spid="139" grpId="1" animBg="1"/>
      <p:bldP spid="140" grpId="0" animBg="1"/>
      <p:bldP spid="140" grpId="1" animBg="1"/>
      <p:bldP spid="141" grpId="0" animBg="1"/>
      <p:bldP spid="141" grpId="1" animBg="1"/>
      <p:bldP spid="142" grpId="0" animBg="1"/>
      <p:bldP spid="142" grpId="1" animBg="1"/>
      <p:bldP spid="145" grpId="0" animBg="1"/>
      <p:bldP spid="146" grpId="0"/>
      <p:bldP spid="107" grpId="0" animBg="1"/>
      <p:bldP spid="107" grpId="1" animBg="1"/>
      <p:bldP spid="119" grpId="0" animBg="1"/>
      <p:bldP spid="119" grpId="1" animBg="1"/>
      <p:bldP spid="147" grpId="0" animBg="1"/>
      <p:bldP spid="147" grpId="1" animBg="1"/>
      <p:bldP spid="148" grpId="0" animBg="1"/>
      <p:bldP spid="148" grpId="1" animBg="1"/>
      <p:bldP spid="149" grpId="0" animBg="1"/>
      <p:bldP spid="149" grpId="1" animBg="1"/>
      <p:bldP spid="150" grpId="0" animBg="1"/>
      <p:bldP spid="150" grpId="1" animBg="1"/>
      <p:bldP spid="151" grpId="0" animBg="1"/>
      <p:bldP spid="151" grpId="1" animBg="1"/>
      <p:bldP spid="152" grpId="0" animBg="1"/>
      <p:bldP spid="152" grpId="1" animBg="1"/>
      <p:bldP spid="153" grpId="0" animBg="1"/>
      <p:bldP spid="153" grpId="1" animBg="1"/>
      <p:bldP spid="154" grpId="0" animBg="1"/>
      <p:bldP spid="154" grpId="1" animBg="1"/>
      <p:bldP spid="155" grpId="0" animBg="1"/>
      <p:bldP spid="155" grpId="1" animBg="1"/>
      <p:bldP spid="156" grpId="0" animBg="1"/>
      <p:bldP spid="156" grpId="1" animBg="1"/>
      <p:bldP spid="157" grpId="0" animBg="1"/>
      <p:bldP spid="157" grpId="1" animBg="1"/>
      <p:bldP spid="158" grpId="0" animBg="1"/>
      <p:bldP spid="158" grpId="1" animBg="1"/>
      <p:bldP spid="159" grpId="0" animBg="1"/>
      <p:bldP spid="159" grpId="1" animBg="1"/>
      <p:bldP spid="160" grpId="0" animBg="1"/>
      <p:bldP spid="160" grpId="1" animBg="1"/>
      <p:bldP spid="161" grpId="0" animBg="1"/>
      <p:bldP spid="161" grpId="1" animBg="1"/>
      <p:bldP spid="162" grpId="0" animBg="1"/>
      <p:bldP spid="162" grpId="1" animBg="1"/>
      <p:bldP spid="163" grpId="0" animBg="1"/>
      <p:bldP spid="163" grpId="1" animBg="1"/>
      <p:bldP spid="164" grpId="0" animBg="1"/>
      <p:bldP spid="164" grpId="1" animBg="1"/>
      <p:bldP spid="165" grpId="0" animBg="1"/>
      <p:bldP spid="165" grpId="1" animBg="1"/>
      <p:bldP spid="166" grpId="0" animBg="1"/>
      <p:bldP spid="166" grpId="1" animBg="1"/>
      <p:bldP spid="167" grpId="0" animBg="1"/>
      <p:bldP spid="167" grpId="1" animBg="1"/>
      <p:bldP spid="168" grpId="0" animBg="1"/>
      <p:bldP spid="168" grpId="1" animBg="1"/>
      <p:bldP spid="169" grpId="0" animBg="1"/>
      <p:bldP spid="169" grpId="1" animBg="1"/>
      <p:bldP spid="170" grpId="0" animBg="1"/>
      <p:bldP spid="170" grpId="1" animBg="1"/>
      <p:bldP spid="171" grpId="0" animBg="1"/>
      <p:bldP spid="171" grpId="1" animBg="1"/>
      <p:bldP spid="172" grpId="0" animBg="1"/>
      <p:bldP spid="172" grpId="1" animBg="1"/>
      <p:bldP spid="173" grpId="0" animBg="1"/>
      <p:bldP spid="173" grpId="1" animBg="1"/>
      <p:bldP spid="174" grpId="0" animBg="1"/>
      <p:bldP spid="174" grpId="1" animBg="1"/>
      <p:bldP spid="175" grpId="0" animBg="1"/>
      <p:bldP spid="175" grpId="1" animBg="1"/>
      <p:bldP spid="176" grpId="0" animBg="1"/>
      <p:bldP spid="176" grpId="1" animBg="1"/>
      <p:bldP spid="177" grpId="0" animBg="1"/>
      <p:bldP spid="177" grpId="1" animBg="1"/>
      <p:bldP spid="178" grpId="0" animBg="1"/>
      <p:bldP spid="178" grpId="1" animBg="1"/>
      <p:bldP spid="179" grpId="0" animBg="1"/>
      <p:bldP spid="179" grpId="1" animBg="1"/>
      <p:bldP spid="180" grpId="0" animBg="1"/>
      <p:bldP spid="180" grpId="1" animBg="1"/>
      <p:bldP spid="181" grpId="0" animBg="1"/>
      <p:bldP spid="181" grpId="1" animBg="1"/>
      <p:bldP spid="182" grpId="0" animBg="1"/>
      <p:bldP spid="182" grpId="1" animBg="1"/>
      <p:bldP spid="183" grpId="0" animBg="1"/>
      <p:bldP spid="183" grpId="1" animBg="1"/>
      <p:bldP spid="184" grpId="0" animBg="1"/>
      <p:bldP spid="184" grpId="1" animBg="1"/>
      <p:bldP spid="185" grpId="0" animBg="1"/>
      <p:bldP spid="185" grpId="1" animBg="1"/>
      <p:bldP spid="186" grpId="0" animBg="1"/>
      <p:bldP spid="186" grpId="1" animBg="1"/>
      <p:bldP spid="187" grpId="0" animBg="1"/>
      <p:bldP spid="187" grpId="1" animBg="1"/>
      <p:bldP spid="188" grpId="0" animBg="1"/>
      <p:bldP spid="188" grpId="1" animBg="1"/>
      <p:bldP spid="189" grpId="0" animBg="1"/>
      <p:bldP spid="189" grpId="1" animBg="1"/>
      <p:bldP spid="190" grpId="0" animBg="1"/>
      <p:bldP spid="190" grpId="1" animBg="1"/>
      <p:bldP spid="191" grpId="0" animBg="1"/>
      <p:bldP spid="191" grpId="1" animBg="1"/>
      <p:bldP spid="192" grpId="0" animBg="1"/>
      <p:bldP spid="192" grpId="1" animBg="1"/>
      <p:bldP spid="193" grpId="0" animBg="1"/>
      <p:bldP spid="193" grpId="1" animBg="1"/>
      <p:bldP spid="194" grpId="0" animBg="1"/>
      <p:bldP spid="194" grpId="1" animBg="1"/>
      <p:bldP spid="195" grpId="0" animBg="1"/>
      <p:bldP spid="195" grpId="1" animBg="1"/>
      <p:bldP spid="196" grpId="0" animBg="1"/>
      <p:bldP spid="196" grpId="1" animBg="1"/>
      <p:bldP spid="197" grpId="0" animBg="1"/>
      <p:bldP spid="197" grpId="1" animBg="1"/>
      <p:bldP spid="198" grpId="0" animBg="1"/>
      <p:bldP spid="198" grpId="1" animBg="1"/>
      <p:bldP spid="199" grpId="0" animBg="1"/>
      <p:bldP spid="199" grpId="1" animBg="1"/>
      <p:bldP spid="200" grpId="0" animBg="1"/>
      <p:bldP spid="200" grpId="1" animBg="1"/>
      <p:bldP spid="201" grpId="0" animBg="1"/>
      <p:bldP spid="201" grpId="1" animBg="1"/>
      <p:bldP spid="202" grpId="0" animBg="1"/>
      <p:bldP spid="202" grpId="1" animBg="1"/>
      <p:bldP spid="203" grpId="0" animBg="1"/>
      <p:bldP spid="203" grpId="1" animBg="1"/>
      <p:bldP spid="204" grpId="0" animBg="1"/>
      <p:bldP spid="204" grpId="1" animBg="1"/>
      <p:bldP spid="205" grpId="0" animBg="1"/>
      <p:bldP spid="205" grpId="1" animBg="1"/>
      <p:bldP spid="206" grpId="0" animBg="1"/>
      <p:bldP spid="206" grpId="1" animBg="1"/>
      <p:bldP spid="207" grpId="0" animBg="1"/>
      <p:bldP spid="207" grpId="1" animBg="1"/>
      <p:bldP spid="208" grpId="0" animBg="1"/>
      <p:bldP spid="208" grpId="1" animBg="1"/>
      <p:bldP spid="209" grpId="0" animBg="1"/>
      <p:bldP spid="209" grpId="1" animBg="1"/>
      <p:bldP spid="210" grpId="0" animBg="1"/>
      <p:bldP spid="210" grpId="1" animBg="1"/>
      <p:bldP spid="211" grpId="0" animBg="1"/>
      <p:bldP spid="211" grpId="1" animBg="1"/>
      <p:bldP spid="212" grpId="0" animBg="1"/>
      <p:bldP spid="212" grpId="1" animBg="1"/>
      <p:bldP spid="213" grpId="0" animBg="1"/>
      <p:bldP spid="213" grpId="1" animBg="1"/>
      <p:bldP spid="214" grpId="0" animBg="1"/>
      <p:bldP spid="214" grpId="1" animBg="1"/>
      <p:bldP spid="215" grpId="0" animBg="1"/>
      <p:bldP spid="215" grpId="1" animBg="1"/>
      <p:bldP spid="216" grpId="0" animBg="1"/>
      <p:bldP spid="216" grpId="1" animBg="1"/>
      <p:bldP spid="217" grpId="0" animBg="1"/>
      <p:bldP spid="217" grpId="1" animBg="1"/>
      <p:bldP spid="218" grpId="0" animBg="1"/>
      <p:bldP spid="218" grpId="1" animBg="1"/>
      <p:bldP spid="219" grpId="0" animBg="1"/>
      <p:bldP spid="219" grpId="1" animBg="1"/>
      <p:bldP spid="220" grpId="0" animBg="1"/>
      <p:bldP spid="220" grpId="1" animBg="1"/>
      <p:bldP spid="221" grpId="0" animBg="1"/>
      <p:bldP spid="221" grpId="1" animBg="1"/>
      <p:bldP spid="222" grpId="0" animBg="1"/>
      <p:bldP spid="222" grpId="1" animBg="1"/>
      <p:bldP spid="223" grpId="0" animBg="1"/>
      <p:bldP spid="223" grpId="1" animBg="1"/>
      <p:bldP spid="224" grpId="0" animBg="1"/>
      <p:bldP spid="224" grpId="1" animBg="1"/>
      <p:bldP spid="225" grpId="0" animBg="1"/>
      <p:bldP spid="225" grpId="1" animBg="1"/>
      <p:bldP spid="226" grpId="0" animBg="1"/>
      <p:bldP spid="226" grpId="1" animBg="1"/>
      <p:bldP spid="227" grpId="0" animBg="1"/>
      <p:bldP spid="227" grpId="1" animBg="1"/>
      <p:bldP spid="228" grpId="0" animBg="1"/>
      <p:bldP spid="228" grpId="1" animBg="1"/>
      <p:bldP spid="229" grpId="0" animBg="1"/>
      <p:bldP spid="229" grpId="1" animBg="1"/>
      <p:bldP spid="230" grpId="0" animBg="1"/>
      <p:bldP spid="230" grpId="1" animBg="1"/>
      <p:bldP spid="231" grpId="0" animBg="1"/>
      <p:bldP spid="231" grpId="1" animBg="1"/>
      <p:bldP spid="232" grpId="0" animBg="1"/>
      <p:bldP spid="232" grpId="1" animBg="1"/>
      <p:bldP spid="233" grpId="0" animBg="1"/>
      <p:bldP spid="233" grpId="1" animBg="1"/>
      <p:bldP spid="234" grpId="0" animBg="1"/>
      <p:bldP spid="234" grpId="1" animBg="1"/>
      <p:bldP spid="235" grpId="0" animBg="1"/>
      <p:bldP spid="235" grpId="1" animBg="1"/>
      <p:bldP spid="236" grpId="0" animBg="1"/>
      <p:bldP spid="236" grpId="1" animBg="1"/>
      <p:bldP spid="237" grpId="0" animBg="1"/>
      <p:bldP spid="237" grpId="1" animBg="1"/>
      <p:bldP spid="238" grpId="0" animBg="1"/>
      <p:bldP spid="238" grpId="1" animBg="1"/>
      <p:bldP spid="239" grpId="0" animBg="1"/>
      <p:bldP spid="239" grpId="1" animBg="1"/>
      <p:bldP spid="24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p:cNvSpPr/>
          <p:nvPr/>
        </p:nvSpPr>
        <p:spPr>
          <a:xfrm>
            <a:off x="1296955" y="391886"/>
            <a:ext cx="9498563" cy="2831841"/>
          </a:xfrm>
          <a:prstGeom prst="roundRect">
            <a:avLst/>
          </a:prstGeom>
          <a:solidFill>
            <a:schemeClr val="accent1">
              <a:lumMod val="20000"/>
              <a:lumOff val="80000"/>
            </a:schemeClr>
          </a:solidFill>
          <a:ln w="12700" cap="flat" cmpd="sng" algn="ctr">
            <a:solidFill>
              <a:srgbClr val="92D05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396481" y="391886"/>
            <a:ext cx="9206005" cy="923330"/>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zh-CN" altLang="en-US" sz="5400" b="1" cap="none" spc="0" dirty="0">
                <a:solidFill>
                  <a:schemeClr val="accent2">
                    <a:lumMod val="75000"/>
                  </a:schemeClr>
                </a:solidFill>
                <a:effectLst/>
              </a:rPr>
              <a:t>以爱国主义为核心的民族精神</a:t>
            </a:r>
            <a:endParaRPr lang="zh-CN" altLang="en-US" sz="5400" b="1" cap="none" spc="0" dirty="0">
              <a:solidFill>
                <a:schemeClr val="accent2">
                  <a:lumMod val="75000"/>
                </a:schemeClr>
              </a:solidFill>
              <a:effectLst/>
            </a:endParaRPr>
          </a:p>
        </p:txBody>
      </p:sp>
      <p:sp>
        <p:nvSpPr>
          <p:cNvPr id="5" name="十边形 4"/>
          <p:cNvSpPr/>
          <p:nvPr/>
        </p:nvSpPr>
        <p:spPr>
          <a:xfrm>
            <a:off x="1926671" y="1548880"/>
            <a:ext cx="1973524" cy="1674845"/>
          </a:xfrm>
          <a:prstGeom prst="decagon">
            <a:avLst/>
          </a:prstGeom>
          <a:blipFill>
            <a:blip r:embed="rId1"/>
            <a:stretch>
              <a:fillRect/>
            </a:stretch>
          </a:blipFill>
          <a:ln w="12700" cap="flat" cmpd="sng" algn="ctr">
            <a:solidFill>
              <a:schemeClr val="accent4">
                <a:lumMod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五四精神</a:t>
            </a:r>
            <a:endParaRPr lang="zh-CN" altLang="en-US" dirty="0"/>
          </a:p>
        </p:txBody>
      </p:sp>
      <p:sp>
        <p:nvSpPr>
          <p:cNvPr id="6" name="十边形 5"/>
          <p:cNvSpPr/>
          <p:nvPr/>
        </p:nvSpPr>
        <p:spPr>
          <a:xfrm>
            <a:off x="3900196" y="1548882"/>
            <a:ext cx="1828800" cy="1674845"/>
          </a:xfrm>
          <a:prstGeom prst="decagon">
            <a:avLst/>
          </a:prstGeom>
          <a:blipFill>
            <a:blip r:embed="rId2"/>
            <a:stretch>
              <a:fillRect/>
            </a:stretch>
          </a:blipFill>
          <a:ln w="12700" cap="flat" cmpd="sng" algn="ctr">
            <a:solidFill>
              <a:schemeClr val="accent4">
                <a:lumMod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建党精神</a:t>
            </a:r>
            <a:endParaRPr lang="zh-CN" altLang="en-US" dirty="0"/>
          </a:p>
        </p:txBody>
      </p:sp>
      <p:sp>
        <p:nvSpPr>
          <p:cNvPr id="7" name="十边形 6"/>
          <p:cNvSpPr/>
          <p:nvPr/>
        </p:nvSpPr>
        <p:spPr>
          <a:xfrm>
            <a:off x="5728996" y="1548881"/>
            <a:ext cx="1828800" cy="1674845"/>
          </a:xfrm>
          <a:prstGeom prst="decagon">
            <a:avLst/>
          </a:prstGeom>
          <a:blipFill>
            <a:blip r:embed="rId3"/>
            <a:stretch>
              <a:fillRect/>
            </a:stretch>
          </a:blipFill>
          <a:ln w="12700" cap="flat" cmpd="sng" algn="ctr">
            <a:solidFill>
              <a:schemeClr val="accent4">
                <a:lumMod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长征精神</a:t>
            </a:r>
            <a:endParaRPr lang="zh-CN" altLang="en-US" dirty="0"/>
          </a:p>
        </p:txBody>
      </p:sp>
      <p:sp>
        <p:nvSpPr>
          <p:cNvPr id="8" name="十边形 7"/>
          <p:cNvSpPr/>
          <p:nvPr/>
        </p:nvSpPr>
        <p:spPr>
          <a:xfrm>
            <a:off x="7604449" y="1548880"/>
            <a:ext cx="1828800" cy="1674845"/>
          </a:xfrm>
          <a:prstGeom prst="decagon">
            <a:avLst/>
          </a:prstGeom>
          <a:noFill/>
          <a:ln w="12700" cap="flat" cmpd="sng" algn="ctr">
            <a:solidFill>
              <a:schemeClr val="accent4">
                <a:lumMod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9" name="加号 8"/>
          <p:cNvSpPr/>
          <p:nvPr/>
        </p:nvSpPr>
        <p:spPr>
          <a:xfrm>
            <a:off x="5164393" y="3137819"/>
            <a:ext cx="1670180" cy="1502229"/>
          </a:xfrm>
          <a:prstGeom prst="mathPlus">
            <a:avLst/>
          </a:prstGeom>
          <a:solidFill>
            <a:srgbClr val="98D2C3"/>
          </a:solidFill>
          <a:ln w="38100" cap="flat" cmpd="sng" algn="ctr">
            <a:solidFill>
              <a:schemeClr val="tx2">
                <a:lumMod val="40000"/>
                <a:lumOff val="6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1385739" y="4494827"/>
            <a:ext cx="9498562" cy="1847462"/>
          </a:xfrm>
          <a:prstGeom prst="roundRect">
            <a:avLst/>
          </a:prstGeom>
          <a:solidFill>
            <a:schemeClr val="accent1">
              <a:lumMod val="20000"/>
              <a:lumOff val="80000"/>
            </a:schemeClr>
          </a:solidFill>
          <a:ln w="12700" cap="flat" cmpd="sng" algn="ctr">
            <a:solidFill>
              <a:srgbClr val="92D05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52671" y="5001036"/>
            <a:ext cx="9187130"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zh-CN" altLang="en-US" sz="5400" b="1" cap="none" spc="0" dirty="0">
                <a:solidFill>
                  <a:schemeClr val="accent2">
                    <a:lumMod val="75000"/>
                  </a:schemeClr>
                </a:solidFill>
                <a:effectLst/>
              </a:rPr>
              <a:t>以改革创新为核心的时代精神</a:t>
            </a:r>
            <a:endParaRPr lang="zh-CN" altLang="en-US" sz="5400" b="1" cap="none" spc="0" dirty="0">
              <a:solidFill>
                <a:schemeClr val="accent2">
                  <a:lumMod val="75000"/>
                </a:schemeClr>
              </a:solidFill>
              <a:effectLst/>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ppt_x"/>
                                          </p:val>
                                        </p:tav>
                                        <p:tav tm="100000">
                                          <p:val>
                                            <p:strVal val="#ppt_x"/>
                                          </p:val>
                                        </p:tav>
                                      </p:tavLst>
                                    </p:anim>
                                    <p:anim calcmode="lin" valueType="num">
                                      <p:cBhvr additive="base">
                                        <p:cTn id="3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500" fill="hold"/>
                                        <p:tgtEl>
                                          <p:spTgt spid="10"/>
                                        </p:tgtEl>
                                        <p:attrNameLst>
                                          <p:attrName>ppt_x</p:attrName>
                                        </p:attrNameLst>
                                      </p:cBhvr>
                                      <p:tavLst>
                                        <p:tav tm="0">
                                          <p:val>
                                            <p:strVal val="#ppt_x"/>
                                          </p:val>
                                        </p:tav>
                                        <p:tav tm="100000">
                                          <p:val>
                                            <p:strVal val="#ppt_x"/>
                                          </p:val>
                                        </p:tav>
                                      </p:tavLst>
                                    </p:anim>
                                    <p:anim calcmode="lin" valueType="num">
                                      <p:cBhvr additive="base">
                                        <p:cTn id="48" dur="500" fill="hold"/>
                                        <p:tgtEl>
                                          <p:spTgt spid="1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fill="hold"/>
                                        <p:tgtEl>
                                          <p:spTgt spid="11"/>
                                        </p:tgtEl>
                                        <p:attrNameLst>
                                          <p:attrName>ppt_x</p:attrName>
                                        </p:attrNameLst>
                                      </p:cBhvr>
                                      <p:tavLst>
                                        <p:tav tm="0">
                                          <p:val>
                                            <p:strVal val="#ppt_x"/>
                                          </p:val>
                                        </p:tav>
                                        <p:tav tm="100000">
                                          <p:val>
                                            <p:strVal val="#ppt_x"/>
                                          </p:val>
                                        </p:tav>
                                      </p:tavLst>
                                    </p:anim>
                                    <p:anim calcmode="lin" valueType="num">
                                      <p:cBhvr additive="base">
                                        <p:cTn id="5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animBg="1"/>
      <p:bldP spid="7" grpId="0" animBg="1"/>
      <p:bldP spid="8" grpId="0" animBg="1"/>
      <p:bldP spid="9" grpId="0" animBg="1"/>
      <p:bldP spid="10" grpId="0" animBg="1"/>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90254" y="2658301"/>
            <a:ext cx="5159828" cy="1541398"/>
          </a:xfrm>
        </p:spPr>
        <p:txBody>
          <a:bodyPr>
            <a:normAutofit fontScale="90000"/>
          </a:bodyPr>
          <a:lstStyle/>
          <a:p>
            <a:pPr indent="720090"/>
            <a:r>
              <a:rPr lang="zh-CN" altLang="en-US" b="1" kern="100" dirty="0">
                <a:latin typeface="方正舒体" panose="02010601030101010101" pitchFamily="2" charset="-122"/>
                <a:ea typeface="方正舒体" panose="02010601030101010101" pitchFamily="2" charset="-122"/>
                <a:cs typeface="Times New Roman" panose="02020603050405020304" pitchFamily="18" charset="0"/>
              </a:rPr>
              <a:t>     内容简介</a:t>
            </a:r>
            <a:br>
              <a:rPr lang="en-US" altLang="zh-CN" b="1" kern="100" dirty="0">
                <a:latin typeface="方正舒体" panose="02010601030101010101" pitchFamily="2" charset="-122"/>
                <a:ea typeface="方正舒体" panose="02010601030101010101" pitchFamily="2" charset="-122"/>
                <a:cs typeface="Times New Roman" panose="02020603050405020304" pitchFamily="18" charset="0"/>
              </a:rPr>
            </a:br>
            <a:r>
              <a:rPr lang="en-US" altLang="zh-CN" b="1" kern="100" dirty="0">
                <a:latin typeface="方正舒体" panose="02010601030101010101" pitchFamily="2" charset="-122"/>
                <a:ea typeface="方正舒体" panose="02010601030101010101" pitchFamily="2" charset="-122"/>
                <a:cs typeface="Times New Roman" panose="02020603050405020304" pitchFamily="18" charset="0"/>
              </a:rPr>
              <a:t>  </a:t>
            </a:r>
            <a:r>
              <a:rPr lang="zh-CN" altLang="zh-CN" sz="2200" b="1" kern="100" dirty="0">
                <a:effectLst/>
                <a:latin typeface="等线" panose="02010600030101010101" pitchFamily="2" charset="-122"/>
                <a:ea typeface="宋体" panose="02010600030101010101" pitchFamily="2" charset="-122"/>
                <a:cs typeface="Times New Roman" panose="02020603050405020304" pitchFamily="18" charset="0"/>
              </a:rPr>
              <a:t>小说叙述者是个飞行员，他在故事一开始告诉读者，他在大人世界找不到一个说话投机的人，因为大人都太讲实际了。</a:t>
            </a:r>
            <a:br>
              <a:rPr lang="zh-CN" altLang="zh-CN" sz="2200" b="1" kern="100" dirty="0">
                <a:effectLst/>
                <a:latin typeface="等线" panose="02010600030101010101" pitchFamily="2" charset="-122"/>
                <a:ea typeface="等线" panose="02010600030101010101" pitchFamily="2" charset="-122"/>
                <a:cs typeface="Times New Roman" panose="02020603050405020304" pitchFamily="18" charset="0"/>
              </a:rPr>
            </a:br>
            <a:r>
              <a:rPr lang="en-US" altLang="zh-CN" sz="2200" b="1"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2200" b="1" kern="100" dirty="0">
                <a:effectLst/>
                <a:latin typeface="等线" panose="02010600030101010101" pitchFamily="2" charset="-122"/>
                <a:ea typeface="宋体" panose="02010600030101010101" pitchFamily="2" charset="-122"/>
                <a:cs typeface="Times New Roman" panose="02020603050405020304" pitchFamily="18" charset="0"/>
              </a:rPr>
              <a:t>接着，飞行员讲了六年前他因飞机故障迫降在撒哈拉沙漠遇见小王子故事。</a:t>
            </a:r>
            <a:br>
              <a:rPr lang="en-US" altLang="zh-CN" sz="2200" b="1" kern="100" dirty="0">
                <a:effectLst/>
                <a:latin typeface="等线" panose="02010600030101010101" pitchFamily="2" charset="-122"/>
                <a:ea typeface="宋体" panose="02010600030101010101" pitchFamily="2" charset="-122"/>
                <a:cs typeface="Times New Roman" panose="02020603050405020304" pitchFamily="18" charset="0"/>
              </a:rPr>
            </a:br>
            <a:r>
              <a:rPr lang="en-US" altLang="zh-CN" sz="2200" b="1"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2200" b="1" kern="100" dirty="0">
                <a:effectLst/>
                <a:latin typeface="等线" panose="02010600030101010101" pitchFamily="2" charset="-122"/>
                <a:ea typeface="宋体" panose="02010600030101010101" pitchFamily="2" charset="-122"/>
                <a:cs typeface="Times New Roman" panose="02020603050405020304" pitchFamily="18" charset="0"/>
              </a:rPr>
              <a:t>神秘的小王子来自另一个星球。飞行员讲了小王子和他的玫瑰的故事。小王子为什么离开自己的星球；在抵达地球之前，他又访问过哪些星球。他转述了小王子对六个星球的历险，他遇见了国王、爱虚荣的人、酒鬼、商人、点灯人、地理学家、蛇、三枚花瓣的沙漠花、玫瑰园、扳道工、商贩、狐狸以及我们的叙述者飞行员本人。</a:t>
            </a:r>
            <a:br>
              <a:rPr lang="zh-CN" altLang="zh-CN" sz="2200" b="1" kern="100" dirty="0">
                <a:effectLst/>
                <a:latin typeface="等线" panose="02010600030101010101" pitchFamily="2" charset="-122"/>
                <a:ea typeface="等线" panose="02010600030101010101" pitchFamily="2" charset="-122"/>
                <a:cs typeface="Times New Roman" panose="02020603050405020304" pitchFamily="18" charset="0"/>
              </a:rPr>
            </a:br>
            <a:r>
              <a:rPr lang="en-US" altLang="zh-CN" sz="2200" b="1"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2200" b="1" kern="100" dirty="0">
                <a:effectLst/>
                <a:latin typeface="等线" panose="02010600030101010101" pitchFamily="2" charset="-122"/>
                <a:ea typeface="宋体" panose="02010600030101010101" pitchFamily="2" charset="-122"/>
                <a:cs typeface="Times New Roman" panose="02020603050405020304" pitchFamily="18" charset="0"/>
              </a:rPr>
              <a:t>飞行员和小王子在沙漠中共同拥有过一段极为珍贵的友谊。</a:t>
            </a:r>
            <a:r>
              <a:rPr lang="zh-CN" altLang="en-US" sz="2200" b="1" kern="100" dirty="0">
                <a:effectLst/>
                <a:latin typeface="等线" panose="02010600030101010101" pitchFamily="2" charset="-122"/>
                <a:ea typeface="宋体" panose="02010600030101010101" pitchFamily="2" charset="-122"/>
                <a:cs typeface="Times New Roman" panose="02020603050405020304" pitchFamily="18" charset="0"/>
              </a:rPr>
              <a:t>最后小王子为了找回自己的玫瑰离开了地球。</a:t>
            </a:r>
            <a:endParaRPr lang="zh-CN" altLang="en-US" b="1" dirty="0"/>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7645" y="355023"/>
            <a:ext cx="2906736" cy="41997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7597" y="2363027"/>
            <a:ext cx="2572939" cy="3999674"/>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3887703" y="2875002"/>
            <a:ext cx="4416594" cy="1107996"/>
          </a:xfrm>
          <a:prstGeom prst="rect">
            <a:avLst/>
          </a:prstGeom>
          <a:noFill/>
        </p:spPr>
        <p:txBody>
          <a:bodyPr wrap="none" lIns="91440" tIns="45720" rIns="91440" bIns="45720">
            <a:spAutoFit/>
          </a:bodyPr>
          <a:lstStyle/>
          <a:p>
            <a:pPr algn="ctr"/>
            <a:r>
              <a:rPr lang="en-US" altLang="zh-CN" sz="6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r>
              <a:rPr lang="zh-CN" altLang="en-US" sz="6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小王子</a:t>
            </a:r>
            <a:r>
              <a:rPr lang="en-US" altLang="zh-CN" sz="6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endParaRPr lang="zh-CN" altLang="en-US" sz="6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xit" presetSubtype="32" fill="hold" grpId="1" nodeType="clickEffect">
                                  <p:stCondLst>
                                    <p:cond delay="0"/>
                                  </p:stCondLst>
                                  <p:childTnLst>
                                    <p:animEffect transition="out" filter="circle(out)">
                                      <p:cBhvr>
                                        <p:cTn id="14" dur="2000"/>
                                        <p:tgtEl>
                                          <p:spTgt spid="3"/>
                                        </p:tgtEl>
                                      </p:cBhvr>
                                    </p:animEffect>
                                    <p:set>
                                      <p:cBhvr>
                                        <p:cTn id="15" dur="1" fill="hold">
                                          <p:stCondLst>
                                            <p:cond delay="1999"/>
                                          </p:stCondLst>
                                        </p:cTn>
                                        <p:tgtEl>
                                          <p:spTgt spid="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nodeType="clickEffect">
                                  <p:stCondLst>
                                    <p:cond delay="0"/>
                                  </p:stCondLst>
                                  <p:childTnLst>
                                    <p:set>
                                      <p:cBhvr>
                                        <p:cTn id="19" dur="1" fill="hold">
                                          <p:stCondLst>
                                            <p:cond delay="0"/>
                                          </p:stCondLst>
                                        </p:cTn>
                                        <p:tgtEl>
                                          <p:spTgt spid="1026"/>
                                        </p:tgtEl>
                                        <p:attrNameLst>
                                          <p:attrName>style.visibility</p:attrName>
                                        </p:attrNameLst>
                                      </p:cBhvr>
                                      <p:to>
                                        <p:strVal val="visible"/>
                                      </p:to>
                                    </p:set>
                                    <p:anim calcmode="lin" valueType="num">
                                      <p:cBhvr>
                                        <p:cTn id="20" dur="1000" fill="hold"/>
                                        <p:tgtEl>
                                          <p:spTgt spid="1026"/>
                                        </p:tgtEl>
                                        <p:attrNameLst>
                                          <p:attrName>ppt_w</p:attrName>
                                        </p:attrNameLst>
                                      </p:cBhvr>
                                      <p:tavLst>
                                        <p:tav tm="0">
                                          <p:val>
                                            <p:fltVal val="0"/>
                                          </p:val>
                                        </p:tav>
                                        <p:tav tm="100000">
                                          <p:val>
                                            <p:strVal val="#ppt_w"/>
                                          </p:val>
                                        </p:tav>
                                      </p:tavLst>
                                    </p:anim>
                                    <p:anim calcmode="lin" valueType="num">
                                      <p:cBhvr>
                                        <p:cTn id="21" dur="1000" fill="hold"/>
                                        <p:tgtEl>
                                          <p:spTgt spid="1026"/>
                                        </p:tgtEl>
                                        <p:attrNameLst>
                                          <p:attrName>ppt_h</p:attrName>
                                        </p:attrNameLst>
                                      </p:cBhvr>
                                      <p:tavLst>
                                        <p:tav tm="0">
                                          <p:val>
                                            <p:fltVal val="0"/>
                                          </p:val>
                                        </p:tav>
                                        <p:tav tm="100000">
                                          <p:val>
                                            <p:strVal val="#ppt_h"/>
                                          </p:val>
                                        </p:tav>
                                      </p:tavLst>
                                    </p:anim>
                                    <p:anim calcmode="lin" valueType="num">
                                      <p:cBhvr>
                                        <p:cTn id="22" dur="1000" fill="hold"/>
                                        <p:tgtEl>
                                          <p:spTgt spid="1026"/>
                                        </p:tgtEl>
                                        <p:attrNameLst>
                                          <p:attrName>style.rotation</p:attrName>
                                        </p:attrNameLst>
                                      </p:cBhvr>
                                      <p:tavLst>
                                        <p:tav tm="0">
                                          <p:val>
                                            <p:fltVal val="90"/>
                                          </p:val>
                                        </p:tav>
                                        <p:tav tm="100000">
                                          <p:val>
                                            <p:fltVal val="0"/>
                                          </p:val>
                                        </p:tav>
                                      </p:tavLst>
                                    </p:anim>
                                    <p:animEffect transition="in" filter="fade">
                                      <p:cBhvr>
                                        <p:cTn id="23" dur="1000"/>
                                        <p:tgtEl>
                                          <p:spTgt spid="1026"/>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nodeType="clickEffect">
                                  <p:stCondLst>
                                    <p:cond delay="0"/>
                                  </p:stCondLst>
                                  <p:childTnLst>
                                    <p:set>
                                      <p:cBhvr>
                                        <p:cTn id="27" dur="1" fill="hold">
                                          <p:stCondLst>
                                            <p:cond delay="0"/>
                                          </p:stCondLst>
                                        </p:cTn>
                                        <p:tgtEl>
                                          <p:spTgt spid="1028"/>
                                        </p:tgtEl>
                                        <p:attrNameLst>
                                          <p:attrName>style.visibility</p:attrName>
                                        </p:attrNameLst>
                                      </p:cBhvr>
                                      <p:to>
                                        <p:strVal val="visible"/>
                                      </p:to>
                                    </p:set>
                                    <p:anim calcmode="lin" valueType="num">
                                      <p:cBhvr>
                                        <p:cTn id="28" dur="1000" fill="hold"/>
                                        <p:tgtEl>
                                          <p:spTgt spid="1028"/>
                                        </p:tgtEl>
                                        <p:attrNameLst>
                                          <p:attrName>ppt_w</p:attrName>
                                        </p:attrNameLst>
                                      </p:cBhvr>
                                      <p:tavLst>
                                        <p:tav tm="0">
                                          <p:val>
                                            <p:fltVal val="0"/>
                                          </p:val>
                                        </p:tav>
                                        <p:tav tm="100000">
                                          <p:val>
                                            <p:strVal val="#ppt_w"/>
                                          </p:val>
                                        </p:tav>
                                      </p:tavLst>
                                    </p:anim>
                                    <p:anim calcmode="lin" valueType="num">
                                      <p:cBhvr>
                                        <p:cTn id="29" dur="1000" fill="hold"/>
                                        <p:tgtEl>
                                          <p:spTgt spid="1028"/>
                                        </p:tgtEl>
                                        <p:attrNameLst>
                                          <p:attrName>ppt_h</p:attrName>
                                        </p:attrNameLst>
                                      </p:cBhvr>
                                      <p:tavLst>
                                        <p:tav tm="0">
                                          <p:val>
                                            <p:fltVal val="0"/>
                                          </p:val>
                                        </p:tav>
                                        <p:tav tm="100000">
                                          <p:val>
                                            <p:strVal val="#ppt_h"/>
                                          </p:val>
                                        </p:tav>
                                      </p:tavLst>
                                    </p:anim>
                                    <p:anim calcmode="lin" valueType="num">
                                      <p:cBhvr>
                                        <p:cTn id="30" dur="1000" fill="hold"/>
                                        <p:tgtEl>
                                          <p:spTgt spid="1028"/>
                                        </p:tgtEl>
                                        <p:attrNameLst>
                                          <p:attrName>style.rotation</p:attrName>
                                        </p:attrNameLst>
                                      </p:cBhvr>
                                      <p:tavLst>
                                        <p:tav tm="0">
                                          <p:val>
                                            <p:fltVal val="90"/>
                                          </p:val>
                                        </p:tav>
                                        <p:tav tm="100000">
                                          <p:val>
                                            <p:fltVal val="0"/>
                                          </p:val>
                                        </p:tav>
                                      </p:tavLst>
                                    </p:anim>
                                    <p:animEffect transition="in" filter="fade">
                                      <p:cBhvr>
                                        <p:cTn id="31" dur="1000"/>
                                        <p:tgtEl>
                                          <p:spTgt spid="1028"/>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circle(in)">
                                      <p:cBhvr>
                                        <p:cTn id="36"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5400" dirty="0">
                <a:solidFill>
                  <a:schemeClr val="accent1"/>
                </a:solidFill>
                <a:effectLst>
                  <a:outerShdw blurRad="38100" dist="25400" dir="5400000" algn="ctr" rotWithShape="0">
                    <a:srgbClr val="6E747A">
                      <a:alpha val="43000"/>
                    </a:srgbClr>
                  </a:outerShdw>
                </a:effectLst>
                <a:latin typeface="方正舒体" panose="02010601030101010101" pitchFamily="2" charset="-122"/>
                <a:ea typeface="方正舒体" panose="02010601030101010101" pitchFamily="2" charset="-122"/>
              </a:rPr>
              <a:t>课堂小结</a:t>
            </a:r>
            <a:endParaRPr lang="zh-CN" altLang="en-US" sz="5400" dirty="0">
              <a:solidFill>
                <a:schemeClr val="accent1"/>
              </a:solidFill>
              <a:effectLst>
                <a:outerShdw blurRad="38100" dist="25400" dir="5400000" algn="ctr" rotWithShape="0">
                  <a:srgbClr val="6E747A">
                    <a:alpha val="43000"/>
                  </a:srgbClr>
                </a:outerShdw>
              </a:effectLst>
              <a:latin typeface="方正舒体" panose="02010601030101010101" pitchFamily="2" charset="-122"/>
              <a:ea typeface="方正舒体" panose="02010601030101010101" pitchFamily="2" charset="-122"/>
            </a:endParaRPr>
          </a:p>
        </p:txBody>
      </p:sp>
      <p:sp>
        <p:nvSpPr>
          <p:cNvPr id="3" name="文本框 2"/>
          <p:cNvSpPr txBox="1"/>
          <p:nvPr/>
        </p:nvSpPr>
        <p:spPr>
          <a:xfrm>
            <a:off x="2397966" y="1802655"/>
            <a:ext cx="7940352" cy="3970318"/>
          </a:xfrm>
          <a:prstGeom prst="rect">
            <a:avLst/>
          </a:prstGeom>
          <a:noFill/>
        </p:spPr>
        <p:txBody>
          <a:bodyPr wrap="square" rtlCol="0">
            <a:spAutoFit/>
          </a:bodyPr>
          <a:lstStyle/>
          <a:p>
            <a:r>
              <a:rPr lang="en-US" altLang="zh-CN" sz="2800" dirty="0">
                <a:effectLst/>
                <a:ea typeface="宋体" panose="02010600030101010101" pitchFamily="2" charset="-122"/>
                <a:cs typeface="Times New Roman" panose="02020603050405020304" pitchFamily="18" charset="0"/>
              </a:rPr>
              <a:t>  </a:t>
            </a:r>
            <a:r>
              <a:rPr lang="zh-CN" altLang="zh-CN" sz="2800" dirty="0">
                <a:effectLst/>
                <a:ea typeface="宋体" panose="02010600030101010101" pitchFamily="2" charset="-122"/>
                <a:cs typeface="Times New Roman" panose="02020603050405020304" pitchFamily="18" charset="0"/>
              </a:rPr>
              <a:t>这节课我们了解到了珍视生命的重要性，为了守护宝贵的生命，我们从不同的角度提出了两个观点：爱护身体与养护精神。</a:t>
            </a:r>
            <a:endParaRPr lang="en-US" altLang="zh-CN" sz="2800" dirty="0">
              <a:effectLst/>
              <a:ea typeface="宋体" panose="02010600030101010101" pitchFamily="2" charset="-122"/>
              <a:cs typeface="Times New Roman" panose="02020603050405020304" pitchFamily="18" charset="0"/>
            </a:endParaRPr>
          </a:p>
          <a:p>
            <a:r>
              <a:rPr lang="en-US" altLang="zh-CN" sz="2800" dirty="0">
                <a:ea typeface="宋体" panose="02010600030101010101" pitchFamily="2" charset="-122"/>
                <a:cs typeface="Times New Roman" panose="02020603050405020304" pitchFamily="18" charset="0"/>
              </a:rPr>
              <a:t>  </a:t>
            </a:r>
            <a:r>
              <a:rPr lang="zh-CN" altLang="zh-CN" sz="2800" dirty="0">
                <a:effectLst/>
                <a:ea typeface="宋体" panose="02010600030101010101" pitchFamily="2" charset="-122"/>
                <a:cs typeface="Times New Roman" panose="02020603050405020304" pitchFamily="18" charset="0"/>
              </a:rPr>
              <a:t>爱护身体需要我们关注自己的身体，培养良好的生活习惯，关注内在感受，增强自我保护意识，掌握基本的自救自护方法。</a:t>
            </a:r>
            <a:endParaRPr lang="en-US" altLang="zh-CN" sz="2800" dirty="0">
              <a:effectLst/>
              <a:ea typeface="宋体" panose="02010600030101010101" pitchFamily="2" charset="-122"/>
              <a:cs typeface="Times New Roman" panose="02020603050405020304" pitchFamily="18" charset="0"/>
            </a:endParaRPr>
          </a:p>
          <a:p>
            <a:r>
              <a:rPr lang="en-US" altLang="zh-CN" sz="2800" dirty="0">
                <a:ea typeface="宋体" panose="02010600030101010101" pitchFamily="2" charset="-122"/>
                <a:cs typeface="Times New Roman" panose="02020603050405020304" pitchFamily="18" charset="0"/>
              </a:rPr>
              <a:t>  </a:t>
            </a:r>
            <a:r>
              <a:rPr lang="zh-CN" altLang="zh-CN" sz="2800" dirty="0">
                <a:effectLst/>
                <a:ea typeface="宋体" panose="02010600030101010101" pitchFamily="2" charset="-122"/>
                <a:cs typeface="Times New Roman" panose="02020603050405020304" pitchFamily="18" charset="0"/>
              </a:rPr>
              <a:t>知道了精神风貌反映生活状态，而物质并不是精神世界发展的决定性因素，我们要通过中华优秀传统文化和中国精神滋养和充盈我们的精神家园。</a:t>
            </a:r>
            <a:r>
              <a:rPr lang="en-US" altLang="zh-CN" sz="2800" dirty="0">
                <a:effectLst/>
                <a:ea typeface="宋体" panose="02010600030101010101" pitchFamily="2" charset="-122"/>
                <a:cs typeface="Times New Roman" panose="02020603050405020304" pitchFamily="18" charset="0"/>
              </a:rPr>
              <a:t>  </a:t>
            </a:r>
            <a:endParaRPr lang="zh-CN" altLang="en-US" sz="2800" dirty="0"/>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74981" y="6052935"/>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4349972" y="5613486"/>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1641366" y="632692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p:cNvSpPr/>
          <p:nvPr/>
        </p:nvSpPr>
        <p:spPr>
          <a:xfrm>
            <a:off x="2844173" y="5781293"/>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p:cNvSpPr/>
          <p:nvPr/>
        </p:nvSpPr>
        <p:spPr>
          <a:xfrm>
            <a:off x="5000846" y="5877012"/>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p:cNvSpPr/>
          <p:nvPr/>
        </p:nvSpPr>
        <p:spPr>
          <a:xfrm>
            <a:off x="-859280" y="6389467"/>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p:cNvSpPr/>
          <p:nvPr/>
        </p:nvSpPr>
        <p:spPr>
          <a:xfrm>
            <a:off x="7449746" y="5607592"/>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p:cNvSpPr/>
          <p:nvPr/>
        </p:nvSpPr>
        <p:spPr>
          <a:xfrm>
            <a:off x="1561335" y="6182996"/>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p:cNvSpPr/>
          <p:nvPr/>
        </p:nvSpPr>
        <p:spPr>
          <a:xfrm>
            <a:off x="2175197" y="7168143"/>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p:cNvSpPr/>
          <p:nvPr/>
        </p:nvSpPr>
        <p:spPr>
          <a:xfrm>
            <a:off x="4076570" y="7110087"/>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p:cNvSpPr/>
          <p:nvPr/>
        </p:nvSpPr>
        <p:spPr>
          <a:xfrm>
            <a:off x="3089599" y="726974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p:cNvSpPr/>
          <p:nvPr/>
        </p:nvSpPr>
        <p:spPr>
          <a:xfrm>
            <a:off x="5615385" y="4861691"/>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p:cNvSpPr/>
          <p:nvPr/>
        </p:nvSpPr>
        <p:spPr>
          <a:xfrm>
            <a:off x="5868989" y="502608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p:cNvSpPr/>
          <p:nvPr/>
        </p:nvSpPr>
        <p:spPr>
          <a:xfrm>
            <a:off x="2870661" y="7111796"/>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p:cNvSpPr/>
          <p:nvPr/>
        </p:nvSpPr>
        <p:spPr>
          <a:xfrm>
            <a:off x="4626715" y="5410141"/>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p:cNvSpPr/>
          <p:nvPr/>
        </p:nvSpPr>
        <p:spPr>
          <a:xfrm>
            <a:off x="3531968" y="674248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p:cNvSpPr/>
          <p:nvPr/>
        </p:nvSpPr>
        <p:spPr>
          <a:xfrm>
            <a:off x="6757900" y="5421496"/>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p:cNvSpPr/>
          <p:nvPr/>
        </p:nvSpPr>
        <p:spPr>
          <a:xfrm>
            <a:off x="-2770520" y="5433506"/>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p:cNvSpPr/>
          <p:nvPr/>
        </p:nvSpPr>
        <p:spPr>
          <a:xfrm>
            <a:off x="3832023" y="5012090"/>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p:cNvSpPr/>
          <p:nvPr/>
        </p:nvSpPr>
        <p:spPr>
          <a:xfrm>
            <a:off x="4751342" y="718823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p:cNvSpPr/>
          <p:nvPr/>
        </p:nvSpPr>
        <p:spPr>
          <a:xfrm>
            <a:off x="1966488" y="6467471"/>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p:cNvSpPr/>
          <p:nvPr/>
        </p:nvSpPr>
        <p:spPr>
          <a:xfrm>
            <a:off x="3444370" y="5654060"/>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p:cNvSpPr/>
          <p:nvPr/>
        </p:nvSpPr>
        <p:spPr>
          <a:xfrm>
            <a:off x="2461585" y="7284736"/>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p:cNvSpPr/>
          <p:nvPr/>
        </p:nvSpPr>
        <p:spPr>
          <a:xfrm>
            <a:off x="6007334" y="5477962"/>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p:cNvSpPr/>
          <p:nvPr/>
        </p:nvSpPr>
        <p:spPr>
          <a:xfrm>
            <a:off x="4923873" y="5461587"/>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椭圆 69"/>
          <p:cNvSpPr/>
          <p:nvPr/>
        </p:nvSpPr>
        <p:spPr>
          <a:xfrm>
            <a:off x="3979995" y="509391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p:cNvSpPr/>
          <p:nvPr/>
        </p:nvSpPr>
        <p:spPr>
          <a:xfrm>
            <a:off x="1996884" y="6561289"/>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p:cNvSpPr/>
          <p:nvPr/>
        </p:nvSpPr>
        <p:spPr>
          <a:xfrm>
            <a:off x="2566279" y="6957336"/>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p:cNvSpPr/>
          <p:nvPr/>
        </p:nvSpPr>
        <p:spPr>
          <a:xfrm>
            <a:off x="1533379" y="6467471"/>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p:cNvSpPr/>
          <p:nvPr/>
        </p:nvSpPr>
        <p:spPr>
          <a:xfrm>
            <a:off x="1455395" y="656128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p:cNvSpPr/>
          <p:nvPr/>
        </p:nvSpPr>
        <p:spPr>
          <a:xfrm>
            <a:off x="1110583" y="608436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p:cNvSpPr/>
          <p:nvPr/>
        </p:nvSpPr>
        <p:spPr>
          <a:xfrm>
            <a:off x="3539782" y="5310534"/>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p:cNvSpPr/>
          <p:nvPr/>
        </p:nvSpPr>
        <p:spPr>
          <a:xfrm>
            <a:off x="5224675" y="7212657"/>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椭圆 77"/>
          <p:cNvSpPr/>
          <p:nvPr/>
        </p:nvSpPr>
        <p:spPr>
          <a:xfrm>
            <a:off x="2695893" y="7419128"/>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椭圆 78"/>
          <p:cNvSpPr/>
          <p:nvPr/>
        </p:nvSpPr>
        <p:spPr>
          <a:xfrm>
            <a:off x="-259675" y="6354818"/>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p:cNvSpPr/>
          <p:nvPr/>
        </p:nvSpPr>
        <p:spPr>
          <a:xfrm>
            <a:off x="853591" y="656128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椭圆 80"/>
          <p:cNvSpPr/>
          <p:nvPr/>
        </p:nvSpPr>
        <p:spPr>
          <a:xfrm>
            <a:off x="4880359" y="5527605"/>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椭圆 81"/>
          <p:cNvSpPr/>
          <p:nvPr/>
        </p:nvSpPr>
        <p:spPr>
          <a:xfrm>
            <a:off x="3293248" y="5257927"/>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椭圆 82"/>
          <p:cNvSpPr/>
          <p:nvPr/>
        </p:nvSpPr>
        <p:spPr>
          <a:xfrm>
            <a:off x="5387855" y="5845073"/>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椭圆 83"/>
          <p:cNvSpPr/>
          <p:nvPr/>
        </p:nvSpPr>
        <p:spPr>
          <a:xfrm>
            <a:off x="1264673" y="6604837"/>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椭圆 84"/>
          <p:cNvSpPr/>
          <p:nvPr/>
        </p:nvSpPr>
        <p:spPr>
          <a:xfrm>
            <a:off x="-1514683" y="623337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椭圆 85"/>
          <p:cNvSpPr/>
          <p:nvPr/>
        </p:nvSpPr>
        <p:spPr>
          <a:xfrm>
            <a:off x="6190151" y="578008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椭圆 86"/>
          <p:cNvSpPr/>
          <p:nvPr/>
        </p:nvSpPr>
        <p:spPr>
          <a:xfrm>
            <a:off x="4745979" y="5807302"/>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p:cNvSpPr/>
          <p:nvPr/>
        </p:nvSpPr>
        <p:spPr>
          <a:xfrm>
            <a:off x="2514899" y="7309581"/>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椭圆 88"/>
          <p:cNvSpPr/>
          <p:nvPr/>
        </p:nvSpPr>
        <p:spPr>
          <a:xfrm>
            <a:off x="-1114147" y="6319757"/>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椭圆 89"/>
          <p:cNvSpPr/>
          <p:nvPr/>
        </p:nvSpPr>
        <p:spPr>
          <a:xfrm>
            <a:off x="165670" y="6827541"/>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椭圆 90"/>
          <p:cNvSpPr/>
          <p:nvPr/>
        </p:nvSpPr>
        <p:spPr>
          <a:xfrm>
            <a:off x="3800664" y="6042421"/>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椭圆 91"/>
          <p:cNvSpPr/>
          <p:nvPr/>
        </p:nvSpPr>
        <p:spPr>
          <a:xfrm>
            <a:off x="5946650" y="5947575"/>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椭圆 92"/>
          <p:cNvSpPr/>
          <p:nvPr/>
        </p:nvSpPr>
        <p:spPr>
          <a:xfrm>
            <a:off x="6811268" y="5815155"/>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4" name="椭圆 93"/>
          <p:cNvSpPr/>
          <p:nvPr/>
        </p:nvSpPr>
        <p:spPr>
          <a:xfrm>
            <a:off x="7487090" y="5914941"/>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椭圆 94"/>
          <p:cNvSpPr/>
          <p:nvPr/>
        </p:nvSpPr>
        <p:spPr>
          <a:xfrm>
            <a:off x="5410245" y="5642892"/>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6" name="椭圆 95"/>
          <p:cNvSpPr/>
          <p:nvPr/>
        </p:nvSpPr>
        <p:spPr>
          <a:xfrm>
            <a:off x="1488867" y="6294055"/>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椭圆 96"/>
          <p:cNvSpPr/>
          <p:nvPr/>
        </p:nvSpPr>
        <p:spPr>
          <a:xfrm>
            <a:off x="5861006" y="5585742"/>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椭圆 97"/>
          <p:cNvSpPr/>
          <p:nvPr/>
        </p:nvSpPr>
        <p:spPr>
          <a:xfrm>
            <a:off x="3952724" y="5423494"/>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9" name="椭圆 98"/>
          <p:cNvSpPr/>
          <p:nvPr/>
        </p:nvSpPr>
        <p:spPr>
          <a:xfrm>
            <a:off x="2684538" y="568928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0" name="椭圆 99"/>
          <p:cNvSpPr/>
          <p:nvPr/>
        </p:nvSpPr>
        <p:spPr>
          <a:xfrm>
            <a:off x="7922667" y="5397529"/>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1" name="椭圆 100"/>
          <p:cNvSpPr/>
          <p:nvPr/>
        </p:nvSpPr>
        <p:spPr>
          <a:xfrm>
            <a:off x="5026812" y="5916709"/>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 name="椭圆 101"/>
          <p:cNvSpPr/>
          <p:nvPr/>
        </p:nvSpPr>
        <p:spPr>
          <a:xfrm>
            <a:off x="7465212" y="5603502"/>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椭圆 102"/>
          <p:cNvSpPr/>
          <p:nvPr/>
        </p:nvSpPr>
        <p:spPr>
          <a:xfrm>
            <a:off x="3217062" y="5611909"/>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 name="椭圆 103"/>
          <p:cNvSpPr/>
          <p:nvPr/>
        </p:nvSpPr>
        <p:spPr>
          <a:xfrm>
            <a:off x="3007857" y="7390370"/>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6" name="椭圆 105"/>
          <p:cNvSpPr/>
          <p:nvPr/>
        </p:nvSpPr>
        <p:spPr>
          <a:xfrm>
            <a:off x="4732224" y="5455095"/>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8" name="椭圆 107"/>
          <p:cNvSpPr/>
          <p:nvPr/>
        </p:nvSpPr>
        <p:spPr>
          <a:xfrm>
            <a:off x="5482329" y="5812118"/>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9" name="椭圆 108"/>
          <p:cNvSpPr/>
          <p:nvPr/>
        </p:nvSpPr>
        <p:spPr>
          <a:xfrm>
            <a:off x="7495608" y="5697320"/>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0" name="椭圆 109"/>
          <p:cNvSpPr/>
          <p:nvPr/>
        </p:nvSpPr>
        <p:spPr>
          <a:xfrm>
            <a:off x="6251304" y="6062373"/>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1" name="椭圆 110"/>
          <p:cNvSpPr/>
          <p:nvPr/>
        </p:nvSpPr>
        <p:spPr>
          <a:xfrm>
            <a:off x="1216692" y="6507743"/>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2" name="椭圆 111"/>
          <p:cNvSpPr/>
          <p:nvPr/>
        </p:nvSpPr>
        <p:spPr>
          <a:xfrm>
            <a:off x="470647" y="6318049"/>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3" name="椭圆 112"/>
          <p:cNvSpPr/>
          <p:nvPr/>
        </p:nvSpPr>
        <p:spPr>
          <a:xfrm>
            <a:off x="8160618" y="5685925"/>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4" name="椭圆 113"/>
          <p:cNvSpPr/>
          <p:nvPr/>
        </p:nvSpPr>
        <p:spPr>
          <a:xfrm>
            <a:off x="-498378" y="6301272"/>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5" name="椭圆 114"/>
          <p:cNvSpPr/>
          <p:nvPr/>
        </p:nvSpPr>
        <p:spPr>
          <a:xfrm>
            <a:off x="614888" y="6507743"/>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6" name="椭圆 115"/>
          <p:cNvSpPr/>
          <p:nvPr/>
        </p:nvSpPr>
        <p:spPr>
          <a:xfrm>
            <a:off x="4748528" y="5929076"/>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p:cNvSpPr/>
          <p:nvPr/>
        </p:nvSpPr>
        <p:spPr>
          <a:xfrm>
            <a:off x="1871106" y="4672947"/>
            <a:ext cx="1973942" cy="1973942"/>
          </a:xfrm>
          <a:prstGeom prst="ellipse">
            <a:avLst/>
          </a:prstGeom>
          <a:gradFill flip="none" rotWithShape="1">
            <a:gsLst>
              <a:gs pos="100000">
                <a:schemeClr val="bg1">
                  <a:alpha val="63000"/>
                </a:schemeClr>
              </a:gs>
              <a:gs pos="55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8" name="椭圆 117"/>
          <p:cNvSpPr/>
          <p:nvPr/>
        </p:nvSpPr>
        <p:spPr>
          <a:xfrm>
            <a:off x="7033769" y="5029717"/>
            <a:ext cx="928980" cy="928980"/>
          </a:xfrm>
          <a:prstGeom prst="ellipse">
            <a:avLst/>
          </a:prstGeom>
          <a:gradFill>
            <a:gsLst>
              <a:gs pos="21000">
                <a:schemeClr val="accent1">
                  <a:lumMod val="5000"/>
                  <a:lumOff val="95000"/>
                </a:schemeClr>
              </a:gs>
              <a:gs pos="57000">
                <a:schemeClr val="bg1">
                  <a:alpha val="73000"/>
                </a:schemeClr>
              </a:gs>
            </a:gsLst>
            <a:path path="circle">
              <a:fillToRect l="50000" t="50000" r="50000" b="50000"/>
            </a:path>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5" name="椭圆 104"/>
          <p:cNvSpPr/>
          <p:nvPr/>
        </p:nvSpPr>
        <p:spPr>
          <a:xfrm>
            <a:off x="1667236" y="4523157"/>
            <a:ext cx="345058" cy="345057"/>
          </a:xfrm>
          <a:prstGeom prst="ellipse">
            <a:avLst/>
          </a:prstGeom>
          <a:solidFill>
            <a:schemeClr val="bg1">
              <a:alpha val="57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0" name="椭圆 119"/>
          <p:cNvSpPr/>
          <p:nvPr/>
        </p:nvSpPr>
        <p:spPr>
          <a:xfrm>
            <a:off x="5530306" y="2958051"/>
            <a:ext cx="293299" cy="293298"/>
          </a:xfrm>
          <a:prstGeom prst="ellipse">
            <a:avLst/>
          </a:prstGeom>
          <a:solidFill>
            <a:schemeClr val="bg1">
              <a:alpha val="23000"/>
            </a:schemeClr>
          </a:solidFill>
          <a:ln w="3175">
            <a:solidFill>
              <a:schemeClr val="bg1">
                <a:alpha val="6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1" name="椭圆 120"/>
          <p:cNvSpPr/>
          <p:nvPr/>
        </p:nvSpPr>
        <p:spPr>
          <a:xfrm>
            <a:off x="7597003" y="2517052"/>
            <a:ext cx="534836" cy="534836"/>
          </a:xfrm>
          <a:prstGeom prst="ellipse">
            <a:avLst/>
          </a:prstGeom>
          <a:solidFill>
            <a:schemeClr val="bg1">
              <a:alpha val="41000"/>
            </a:schemeClr>
          </a:solidFill>
          <a:ln w="3175">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2" name="椭圆 121"/>
          <p:cNvSpPr/>
          <p:nvPr/>
        </p:nvSpPr>
        <p:spPr>
          <a:xfrm>
            <a:off x="6751612" y="1481881"/>
            <a:ext cx="603849" cy="603849"/>
          </a:xfrm>
          <a:prstGeom prst="ellipse">
            <a:avLst/>
          </a:prstGeom>
          <a:solidFill>
            <a:schemeClr val="bg1">
              <a:alpha val="57000"/>
            </a:schemeClr>
          </a:solidFill>
          <a:ln w="3175">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3" name="椭圆 122"/>
          <p:cNvSpPr/>
          <p:nvPr/>
        </p:nvSpPr>
        <p:spPr>
          <a:xfrm>
            <a:off x="2184823" y="3815790"/>
            <a:ext cx="327804" cy="327803"/>
          </a:xfrm>
          <a:prstGeom prst="ellipse">
            <a:avLst/>
          </a:prstGeom>
          <a:solidFill>
            <a:schemeClr val="bg1">
              <a:alpha val="23000"/>
            </a:schemeClr>
          </a:solidFill>
          <a:ln w="3175">
            <a:solidFill>
              <a:schemeClr val="bg1">
                <a:alpha val="6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4" name="椭圆 123"/>
          <p:cNvSpPr/>
          <p:nvPr/>
        </p:nvSpPr>
        <p:spPr>
          <a:xfrm>
            <a:off x="1678456" y="2941469"/>
            <a:ext cx="379562" cy="379562"/>
          </a:xfrm>
          <a:prstGeom prst="ellipse">
            <a:avLst/>
          </a:prstGeom>
          <a:solidFill>
            <a:schemeClr val="bg1">
              <a:alpha val="57000"/>
            </a:schemeClr>
          </a:solidFill>
          <a:ln w="3175">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5" name="椭圆 124"/>
          <p:cNvSpPr/>
          <p:nvPr/>
        </p:nvSpPr>
        <p:spPr>
          <a:xfrm>
            <a:off x="235253" y="4212607"/>
            <a:ext cx="310551" cy="310550"/>
          </a:xfrm>
          <a:prstGeom prst="ellipse">
            <a:avLst/>
          </a:prstGeom>
          <a:solidFill>
            <a:schemeClr val="bg1">
              <a:alpha val="57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6" name="椭圆 125"/>
          <p:cNvSpPr/>
          <p:nvPr/>
        </p:nvSpPr>
        <p:spPr>
          <a:xfrm>
            <a:off x="6251281" y="2620568"/>
            <a:ext cx="603849" cy="603849"/>
          </a:xfrm>
          <a:prstGeom prst="ellipse">
            <a:avLst/>
          </a:prstGeom>
          <a:solidFill>
            <a:schemeClr val="bg1">
              <a:alpha val="57000"/>
            </a:schemeClr>
          </a:solidFill>
          <a:ln w="3175">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7" name="椭圆 126"/>
          <p:cNvSpPr/>
          <p:nvPr/>
        </p:nvSpPr>
        <p:spPr>
          <a:xfrm>
            <a:off x="7165681" y="2448040"/>
            <a:ext cx="327804" cy="327803"/>
          </a:xfrm>
          <a:prstGeom prst="ellipse">
            <a:avLst/>
          </a:prstGeom>
          <a:solidFill>
            <a:schemeClr val="bg1">
              <a:alpha val="23000"/>
            </a:schemeClr>
          </a:solidFill>
          <a:ln w="3175">
            <a:solidFill>
              <a:schemeClr val="bg1">
                <a:alpha val="6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8" name="[动画大师]_Oval 42"/>
          <p:cNvSpPr/>
          <p:nvPr/>
        </p:nvSpPr>
        <p:spPr>
          <a:xfrm>
            <a:off x="6199523" y="2120236"/>
            <a:ext cx="379562" cy="379562"/>
          </a:xfrm>
          <a:prstGeom prst="ellipse">
            <a:avLst/>
          </a:prstGeom>
          <a:solidFill>
            <a:schemeClr val="bg1">
              <a:alpha val="57000"/>
            </a:schemeClr>
          </a:solidFill>
          <a:ln w="3175">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9" name="椭圆 128"/>
          <p:cNvSpPr/>
          <p:nvPr/>
        </p:nvSpPr>
        <p:spPr>
          <a:xfrm>
            <a:off x="-558377" y="4661179"/>
            <a:ext cx="207034" cy="207033"/>
          </a:xfrm>
          <a:prstGeom prst="ellipse">
            <a:avLst/>
          </a:prstGeom>
          <a:solidFill>
            <a:schemeClr val="bg1">
              <a:alpha val="23000"/>
            </a:schemeClr>
          </a:solidFill>
          <a:ln w="3175">
            <a:solidFill>
              <a:schemeClr val="bg1">
                <a:alpha val="6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0" name="椭圆 129"/>
          <p:cNvSpPr/>
          <p:nvPr/>
        </p:nvSpPr>
        <p:spPr>
          <a:xfrm>
            <a:off x="-115839" y="2648171"/>
            <a:ext cx="327804" cy="327803"/>
          </a:xfrm>
          <a:prstGeom prst="ellipse">
            <a:avLst/>
          </a:prstGeom>
          <a:solidFill>
            <a:schemeClr val="bg1">
              <a:alpha val="23000"/>
            </a:schemeClr>
          </a:solidFill>
          <a:ln w="3175">
            <a:solidFill>
              <a:schemeClr val="bg1">
                <a:alpha val="6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1" name="椭圆 130"/>
          <p:cNvSpPr/>
          <p:nvPr/>
        </p:nvSpPr>
        <p:spPr>
          <a:xfrm>
            <a:off x="4612262" y="1999467"/>
            <a:ext cx="379562" cy="379562"/>
          </a:xfrm>
          <a:prstGeom prst="ellipse">
            <a:avLst/>
          </a:prstGeom>
          <a:solidFill>
            <a:schemeClr val="bg1">
              <a:alpha val="57000"/>
            </a:schemeClr>
          </a:solidFill>
          <a:ln w="3175">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2" name="椭圆 131"/>
          <p:cNvSpPr/>
          <p:nvPr/>
        </p:nvSpPr>
        <p:spPr>
          <a:xfrm>
            <a:off x="4232701" y="2724085"/>
            <a:ext cx="379562" cy="379562"/>
          </a:xfrm>
          <a:prstGeom prst="ellipse">
            <a:avLst/>
          </a:prstGeom>
          <a:solidFill>
            <a:schemeClr val="bg1">
              <a:alpha val="57000"/>
            </a:schemeClr>
          </a:solidFill>
          <a:ln w="3175">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3" name="椭圆 132"/>
          <p:cNvSpPr/>
          <p:nvPr/>
        </p:nvSpPr>
        <p:spPr>
          <a:xfrm>
            <a:off x="942618" y="3815790"/>
            <a:ext cx="603849" cy="603849"/>
          </a:xfrm>
          <a:prstGeom prst="ellipse">
            <a:avLst/>
          </a:prstGeom>
          <a:solidFill>
            <a:schemeClr val="bg1">
              <a:alpha val="57000"/>
            </a:schemeClr>
          </a:solidFill>
          <a:ln w="3175">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4" name="椭圆 133"/>
          <p:cNvSpPr/>
          <p:nvPr/>
        </p:nvSpPr>
        <p:spPr>
          <a:xfrm>
            <a:off x="-817170" y="3764032"/>
            <a:ext cx="379562" cy="379562"/>
          </a:xfrm>
          <a:prstGeom prst="ellipse">
            <a:avLst/>
          </a:prstGeom>
          <a:solidFill>
            <a:schemeClr val="bg1">
              <a:alpha val="57000"/>
            </a:schemeClr>
          </a:solidFill>
          <a:ln w="3175">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5" name="椭圆 134"/>
          <p:cNvSpPr/>
          <p:nvPr/>
        </p:nvSpPr>
        <p:spPr>
          <a:xfrm>
            <a:off x="-3028099" y="3975421"/>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6" name="椭圆 135"/>
          <p:cNvSpPr/>
          <p:nvPr/>
        </p:nvSpPr>
        <p:spPr>
          <a:xfrm>
            <a:off x="-9148" y="4541591"/>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7" name="椭圆 136"/>
          <p:cNvSpPr/>
          <p:nvPr/>
        </p:nvSpPr>
        <p:spPr>
          <a:xfrm>
            <a:off x="3580186" y="464148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8" name="椭圆 137"/>
          <p:cNvSpPr/>
          <p:nvPr/>
        </p:nvSpPr>
        <p:spPr>
          <a:xfrm>
            <a:off x="-695895" y="4705603"/>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9" name="椭圆 138"/>
          <p:cNvSpPr/>
          <p:nvPr/>
        </p:nvSpPr>
        <p:spPr>
          <a:xfrm>
            <a:off x="2500491" y="5156296"/>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0" name="椭圆 139"/>
          <p:cNvSpPr/>
          <p:nvPr/>
        </p:nvSpPr>
        <p:spPr>
          <a:xfrm>
            <a:off x="1421102" y="5090568"/>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1" name="椭圆 140"/>
          <p:cNvSpPr/>
          <p:nvPr/>
        </p:nvSpPr>
        <p:spPr>
          <a:xfrm>
            <a:off x="1871863" y="5033418"/>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2" name="椭圆 141"/>
          <p:cNvSpPr/>
          <p:nvPr/>
        </p:nvSpPr>
        <p:spPr>
          <a:xfrm>
            <a:off x="4641478" y="3952825"/>
            <a:ext cx="928980" cy="928980"/>
          </a:xfrm>
          <a:prstGeom prst="ellipse">
            <a:avLst/>
          </a:prstGeom>
          <a:solidFill>
            <a:schemeClr val="bg1"/>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3" name="文本框 142"/>
          <p:cNvSpPr txBox="1"/>
          <p:nvPr/>
        </p:nvSpPr>
        <p:spPr>
          <a:xfrm>
            <a:off x="1838294" y="1955281"/>
            <a:ext cx="9290718" cy="923330"/>
          </a:xfrm>
          <a:prstGeom prst="rect">
            <a:avLst/>
          </a:prstGeom>
          <a:noFill/>
        </p:spPr>
        <p:txBody>
          <a:bodyPr wrap="square" rtlCol="0">
            <a:spAutoFit/>
          </a:bodyPr>
          <a:lstStyle/>
          <a:p>
            <a:pPr algn="dist"/>
            <a:r>
              <a:rPr lang="zh-CN" altLang="en-US" sz="5400" dirty="0">
                <a:solidFill>
                  <a:schemeClr val="bg2">
                    <a:lumMod val="25000"/>
                  </a:schemeClr>
                </a:solidFill>
                <a:latin typeface="思源黑体 CN Bold" panose="020B0800000000000000" pitchFamily="34" charset="-122"/>
                <a:ea typeface="思源黑体 CN Bold" panose="020B0800000000000000" pitchFamily="34" charset="-122"/>
                <a:cs typeface="+mn-ea"/>
                <a:sym typeface="+mn-lt"/>
              </a:rPr>
              <a:t>精致水彩新</a:t>
            </a:r>
            <a:r>
              <a:rPr lang="zh-CN" altLang="en-US" sz="5400" dirty="0">
                <a:solidFill>
                  <a:schemeClr val="accent1">
                    <a:lumMod val="75000"/>
                  </a:schemeClr>
                </a:solidFill>
                <a:latin typeface="思源黑体 CN Bold" panose="020B0800000000000000" pitchFamily="34" charset="-122"/>
                <a:ea typeface="思源黑体 CN Bold" panose="020B0800000000000000" pitchFamily="34" charset="-122"/>
                <a:cs typeface="+mn-ea"/>
                <a:sym typeface="+mn-lt"/>
              </a:rPr>
              <a:t>汇报通用</a:t>
            </a:r>
            <a:r>
              <a:rPr lang="en-US" altLang="zh-CN" sz="5400" dirty="0">
                <a:solidFill>
                  <a:schemeClr val="bg2">
                    <a:lumMod val="25000"/>
                  </a:schemeClr>
                </a:solidFill>
                <a:latin typeface="思源黑体 CN Bold" panose="020B0800000000000000" pitchFamily="34" charset="-122"/>
                <a:ea typeface="思源黑体 CN Bold" panose="020B0800000000000000" pitchFamily="34" charset="-122"/>
                <a:cs typeface="+mn-ea"/>
                <a:sym typeface="+mn-lt"/>
              </a:rPr>
              <a:t>PPT </a:t>
            </a:r>
            <a:endParaRPr lang="zh-CN" altLang="en-US" sz="5400" dirty="0">
              <a:solidFill>
                <a:schemeClr val="bg2">
                  <a:lumMod val="25000"/>
                </a:schemeClr>
              </a:solidFill>
              <a:latin typeface="思源黑体 CN Bold" panose="020B0800000000000000" pitchFamily="34" charset="-122"/>
              <a:ea typeface="思源黑体 CN Bold" panose="020B0800000000000000" pitchFamily="34" charset="-122"/>
              <a:cs typeface="+mn-ea"/>
              <a:sym typeface="+mn-lt"/>
            </a:endParaRPr>
          </a:p>
        </p:txBody>
      </p:sp>
      <p:sp>
        <p:nvSpPr>
          <p:cNvPr id="144" name="文本框 143"/>
          <p:cNvSpPr txBox="1"/>
          <p:nvPr/>
        </p:nvSpPr>
        <p:spPr>
          <a:xfrm>
            <a:off x="2082135" y="2773237"/>
            <a:ext cx="8803036" cy="369332"/>
          </a:xfrm>
          <a:prstGeom prst="rect">
            <a:avLst/>
          </a:prstGeom>
          <a:noFill/>
        </p:spPr>
        <p:txBody>
          <a:bodyPr wrap="square" rtlCol="0">
            <a:spAutoFit/>
          </a:bodyPr>
          <a:lstStyle/>
          <a:p>
            <a:pPr algn="dist"/>
            <a:r>
              <a:rPr lang="en-US" altLang="zh-CN" dirty="0">
                <a:solidFill>
                  <a:schemeClr val="bg2">
                    <a:lumMod val="25000"/>
                  </a:schemeClr>
                </a:solidFill>
                <a:cs typeface="+mn-ea"/>
                <a:sym typeface="+mn-lt"/>
              </a:rPr>
              <a:t>Sweet and fresh Work Report Powerpoint Template</a:t>
            </a:r>
            <a:endParaRPr lang="zh-CN" altLang="en-US" sz="5400" dirty="0">
              <a:solidFill>
                <a:schemeClr val="bg2">
                  <a:lumMod val="25000"/>
                </a:schemeClr>
              </a:solidFill>
              <a:cs typeface="+mn-ea"/>
              <a:sym typeface="+mn-lt"/>
            </a:endParaRPr>
          </a:p>
        </p:txBody>
      </p:sp>
      <p:sp>
        <p:nvSpPr>
          <p:cNvPr id="145" name="KSO_Shape"/>
          <p:cNvSpPr/>
          <p:nvPr/>
        </p:nvSpPr>
        <p:spPr>
          <a:xfrm>
            <a:off x="5461590" y="4023981"/>
            <a:ext cx="175185" cy="341269"/>
          </a:xfrm>
          <a:custGeom>
            <a:avLst/>
            <a:gdLst>
              <a:gd name="connsiteX0" fmla="*/ 788945 w 3886200"/>
              <a:gd name="connsiteY0" fmla="*/ 3994579 h 7565524"/>
              <a:gd name="connsiteX1" fmla="*/ 793367 w 3886200"/>
              <a:gd name="connsiteY1" fmla="*/ 4082152 h 7565524"/>
              <a:gd name="connsiteX2" fmla="*/ 1943100 w 3886200"/>
              <a:gd name="connsiteY2" fmla="*/ 5119688 h 7565524"/>
              <a:gd name="connsiteX3" fmla="*/ 3092833 w 3886200"/>
              <a:gd name="connsiteY3" fmla="*/ 4082152 h 7565524"/>
              <a:gd name="connsiteX4" fmla="*/ 3097256 w 3886200"/>
              <a:gd name="connsiteY4" fmla="*/ 3994579 h 7565524"/>
              <a:gd name="connsiteX5" fmla="*/ 3087777 w 3886200"/>
              <a:gd name="connsiteY5" fmla="*/ 4031441 h 7565524"/>
              <a:gd name="connsiteX6" fmla="*/ 1943100 w 3886200"/>
              <a:gd name="connsiteY6" fmla="*/ 4873587 h 7565524"/>
              <a:gd name="connsiteX7" fmla="*/ 798423 w 3886200"/>
              <a:gd name="connsiteY7" fmla="*/ 4031441 h 7565524"/>
              <a:gd name="connsiteX8" fmla="*/ 0 w 3886200"/>
              <a:gd name="connsiteY8" fmla="*/ 3009901 h 7565524"/>
              <a:gd name="connsiteX9" fmla="*/ 308086 w 3886200"/>
              <a:gd name="connsiteY9" fmla="*/ 3009901 h 7565524"/>
              <a:gd name="connsiteX10" fmla="*/ 308086 w 3886200"/>
              <a:gd name="connsiteY10" fmla="*/ 4175662 h 7565524"/>
              <a:gd name="connsiteX11" fmla="*/ 1943101 w 3886200"/>
              <a:gd name="connsiteY11" fmla="*/ 5810677 h 7565524"/>
              <a:gd name="connsiteX12" fmla="*/ 1943100 w 3886200"/>
              <a:gd name="connsiteY12" fmla="*/ 5810678 h 7565524"/>
              <a:gd name="connsiteX13" fmla="*/ 3578115 w 3886200"/>
              <a:gd name="connsiteY13" fmla="*/ 4175663 h 7565524"/>
              <a:gd name="connsiteX14" fmla="*/ 3578116 w 3886200"/>
              <a:gd name="connsiteY14" fmla="*/ 3009901 h 7565524"/>
              <a:gd name="connsiteX15" fmla="*/ 3886200 w 3886200"/>
              <a:gd name="connsiteY15" fmla="*/ 3009901 h 7565524"/>
              <a:gd name="connsiteX16" fmla="*/ 3886200 w 3886200"/>
              <a:gd name="connsiteY16" fmla="*/ 4235878 h 7565524"/>
              <a:gd name="connsiteX17" fmla="*/ 2520919 w 3886200"/>
              <a:gd name="connsiteY17" fmla="*/ 6091620 h 7565524"/>
              <a:gd name="connsiteX18" fmla="*/ 2336800 w 3886200"/>
              <a:gd name="connsiteY18" fmla="*/ 6138961 h 7565524"/>
              <a:gd name="connsiteX19" fmla="*/ 2336800 w 3886200"/>
              <a:gd name="connsiteY19" fmla="*/ 6591300 h 7565524"/>
              <a:gd name="connsiteX20" fmla="*/ 3062539 w 3886200"/>
              <a:gd name="connsiteY20" fmla="*/ 6591300 h 7565524"/>
              <a:gd name="connsiteX21" fmla="*/ 3549651 w 3886200"/>
              <a:gd name="connsiteY21" fmla="*/ 7078412 h 7565524"/>
              <a:gd name="connsiteX22" fmla="*/ 3549650 w 3886200"/>
              <a:gd name="connsiteY22" fmla="*/ 7078412 h 7565524"/>
              <a:gd name="connsiteX23" fmla="*/ 3062538 w 3886200"/>
              <a:gd name="connsiteY23" fmla="*/ 7565524 h 7565524"/>
              <a:gd name="connsiteX24" fmla="*/ 823662 w 3886200"/>
              <a:gd name="connsiteY24" fmla="*/ 7565523 h 7565524"/>
              <a:gd name="connsiteX25" fmla="*/ 346447 w 3886200"/>
              <a:gd name="connsiteY25" fmla="*/ 7176581 h 7565524"/>
              <a:gd name="connsiteX26" fmla="*/ 336550 w 3886200"/>
              <a:gd name="connsiteY26" fmla="*/ 7078412 h 7565524"/>
              <a:gd name="connsiteX27" fmla="*/ 346447 w 3886200"/>
              <a:gd name="connsiteY27" fmla="*/ 6980242 h 7565524"/>
              <a:gd name="connsiteX28" fmla="*/ 823662 w 3886200"/>
              <a:gd name="connsiteY28" fmla="*/ 6591300 h 7565524"/>
              <a:gd name="connsiteX29" fmla="*/ 1549400 w 3886200"/>
              <a:gd name="connsiteY29" fmla="*/ 6591300 h 7565524"/>
              <a:gd name="connsiteX30" fmla="*/ 1549400 w 3886200"/>
              <a:gd name="connsiteY30" fmla="*/ 6138961 h 7565524"/>
              <a:gd name="connsiteX31" fmla="*/ 1365282 w 3886200"/>
              <a:gd name="connsiteY31" fmla="*/ 6091620 h 7565524"/>
              <a:gd name="connsiteX32" fmla="*/ 0 w 3886200"/>
              <a:gd name="connsiteY32" fmla="*/ 4235878 h 7565524"/>
              <a:gd name="connsiteX33" fmla="*/ 622300 w 3886200"/>
              <a:gd name="connsiteY33" fmla="*/ 2818278 h 7565524"/>
              <a:gd name="connsiteX34" fmla="*/ 3263900 w 3886200"/>
              <a:gd name="connsiteY34" fmla="*/ 2818278 h 7565524"/>
              <a:gd name="connsiteX35" fmla="*/ 3263900 w 3886200"/>
              <a:gd name="connsiteY35" fmla="*/ 4152900 h 7565524"/>
              <a:gd name="connsiteX36" fmla="*/ 1943100 w 3886200"/>
              <a:gd name="connsiteY36" fmla="*/ 5473700 h 7565524"/>
              <a:gd name="connsiteX37" fmla="*/ 622300 w 3886200"/>
              <a:gd name="connsiteY37" fmla="*/ 4152900 h 7565524"/>
              <a:gd name="connsiteX38" fmla="*/ 622300 w 3886200"/>
              <a:gd name="connsiteY38" fmla="*/ 2432670 h 7565524"/>
              <a:gd name="connsiteX39" fmla="*/ 3263900 w 3886200"/>
              <a:gd name="connsiteY39" fmla="*/ 2432670 h 7565524"/>
              <a:gd name="connsiteX40" fmla="*/ 3263900 w 3886200"/>
              <a:gd name="connsiteY40" fmla="*/ 2655422 h 7565524"/>
              <a:gd name="connsiteX41" fmla="*/ 622300 w 3886200"/>
              <a:gd name="connsiteY41" fmla="*/ 2655422 h 7565524"/>
              <a:gd name="connsiteX42" fmla="*/ 622300 w 3886200"/>
              <a:gd name="connsiteY42" fmla="*/ 2047063 h 7565524"/>
              <a:gd name="connsiteX43" fmla="*/ 3263900 w 3886200"/>
              <a:gd name="connsiteY43" fmla="*/ 2047063 h 7565524"/>
              <a:gd name="connsiteX44" fmla="*/ 3263900 w 3886200"/>
              <a:gd name="connsiteY44" fmla="*/ 2269814 h 7565524"/>
              <a:gd name="connsiteX45" fmla="*/ 622300 w 3886200"/>
              <a:gd name="connsiteY45" fmla="*/ 2269814 h 7565524"/>
              <a:gd name="connsiteX46" fmla="*/ 622300 w 3886200"/>
              <a:gd name="connsiteY46" fmla="*/ 1661456 h 7565524"/>
              <a:gd name="connsiteX47" fmla="*/ 3263900 w 3886200"/>
              <a:gd name="connsiteY47" fmla="*/ 1661456 h 7565524"/>
              <a:gd name="connsiteX48" fmla="*/ 3263900 w 3886200"/>
              <a:gd name="connsiteY48" fmla="*/ 1884207 h 7565524"/>
              <a:gd name="connsiteX49" fmla="*/ 622300 w 3886200"/>
              <a:gd name="connsiteY49" fmla="*/ 1884207 h 7565524"/>
              <a:gd name="connsiteX50" fmla="*/ 1943100 w 3886200"/>
              <a:gd name="connsiteY50" fmla="*/ 0 h 7565524"/>
              <a:gd name="connsiteX51" fmla="*/ 3263900 w 3886200"/>
              <a:gd name="connsiteY51" fmla="*/ 1320800 h 7565524"/>
              <a:gd name="connsiteX52" fmla="*/ 3263900 w 3886200"/>
              <a:gd name="connsiteY52" fmla="*/ 1498600 h 7565524"/>
              <a:gd name="connsiteX53" fmla="*/ 622300 w 3886200"/>
              <a:gd name="connsiteY53" fmla="*/ 1498600 h 7565524"/>
              <a:gd name="connsiteX54" fmla="*/ 622300 w 3886200"/>
              <a:gd name="connsiteY54" fmla="*/ 1320800 h 7565524"/>
              <a:gd name="connsiteX55" fmla="*/ 1943100 w 3886200"/>
              <a:gd name="connsiteY55" fmla="*/ 0 h 756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886200" h="7565524">
                <a:moveTo>
                  <a:pt x="788945" y="3994579"/>
                </a:moveTo>
                <a:lnTo>
                  <a:pt x="793367" y="4082152"/>
                </a:lnTo>
                <a:cubicBezTo>
                  <a:pt x="852550" y="4664920"/>
                  <a:pt x="1344717" y="5119688"/>
                  <a:pt x="1943100" y="5119688"/>
                </a:cubicBezTo>
                <a:cubicBezTo>
                  <a:pt x="2541483" y="5119688"/>
                  <a:pt x="3033650" y="4664920"/>
                  <a:pt x="3092833" y="4082152"/>
                </a:cubicBezTo>
                <a:lnTo>
                  <a:pt x="3097256" y="3994579"/>
                </a:lnTo>
                <a:lnTo>
                  <a:pt x="3087777" y="4031441"/>
                </a:lnTo>
                <a:cubicBezTo>
                  <a:pt x="2936026" y="4519338"/>
                  <a:pt x="2480933" y="4873587"/>
                  <a:pt x="1943100" y="4873587"/>
                </a:cubicBezTo>
                <a:cubicBezTo>
                  <a:pt x="1405268" y="4873587"/>
                  <a:pt x="950175" y="4519338"/>
                  <a:pt x="798423" y="4031441"/>
                </a:cubicBezTo>
                <a:close/>
                <a:moveTo>
                  <a:pt x="0" y="3009901"/>
                </a:moveTo>
                <a:lnTo>
                  <a:pt x="308086" y="3009901"/>
                </a:lnTo>
                <a:lnTo>
                  <a:pt x="308086" y="4175662"/>
                </a:lnTo>
                <a:cubicBezTo>
                  <a:pt x="308086" y="5078656"/>
                  <a:pt x="1040107" y="5810677"/>
                  <a:pt x="1943101" y="5810677"/>
                </a:cubicBezTo>
                <a:lnTo>
                  <a:pt x="1943100" y="5810678"/>
                </a:lnTo>
                <a:cubicBezTo>
                  <a:pt x="2846094" y="5810678"/>
                  <a:pt x="3578115" y="5078657"/>
                  <a:pt x="3578115" y="4175663"/>
                </a:cubicBezTo>
                <a:lnTo>
                  <a:pt x="3578116" y="3009901"/>
                </a:lnTo>
                <a:lnTo>
                  <a:pt x="3886200" y="3009901"/>
                </a:lnTo>
                <a:lnTo>
                  <a:pt x="3886200" y="4235878"/>
                </a:lnTo>
                <a:cubicBezTo>
                  <a:pt x="3886200" y="5107807"/>
                  <a:pt x="3311893" y="5845601"/>
                  <a:pt x="2520919" y="6091620"/>
                </a:cubicBezTo>
                <a:lnTo>
                  <a:pt x="2336800" y="6138961"/>
                </a:lnTo>
                <a:lnTo>
                  <a:pt x="2336800" y="6591300"/>
                </a:lnTo>
                <a:lnTo>
                  <a:pt x="3062539" y="6591300"/>
                </a:lnTo>
                <a:cubicBezTo>
                  <a:pt x="3331564" y="6591300"/>
                  <a:pt x="3549651" y="6809387"/>
                  <a:pt x="3549651" y="7078412"/>
                </a:cubicBezTo>
                <a:lnTo>
                  <a:pt x="3549650" y="7078412"/>
                </a:lnTo>
                <a:cubicBezTo>
                  <a:pt x="3549650" y="7347437"/>
                  <a:pt x="3331563" y="7565524"/>
                  <a:pt x="3062538" y="7565524"/>
                </a:cubicBezTo>
                <a:lnTo>
                  <a:pt x="823662" y="7565523"/>
                </a:lnTo>
                <a:cubicBezTo>
                  <a:pt x="588265" y="7565523"/>
                  <a:pt x="391868" y="7398550"/>
                  <a:pt x="346447" y="7176581"/>
                </a:cubicBezTo>
                <a:lnTo>
                  <a:pt x="336550" y="7078412"/>
                </a:lnTo>
                <a:lnTo>
                  <a:pt x="346447" y="6980242"/>
                </a:lnTo>
                <a:cubicBezTo>
                  <a:pt x="391868" y="6758273"/>
                  <a:pt x="588265" y="6591300"/>
                  <a:pt x="823662" y="6591300"/>
                </a:cubicBezTo>
                <a:lnTo>
                  <a:pt x="1549400" y="6591300"/>
                </a:lnTo>
                <a:lnTo>
                  <a:pt x="1549400" y="6138961"/>
                </a:lnTo>
                <a:lnTo>
                  <a:pt x="1365282" y="6091620"/>
                </a:lnTo>
                <a:cubicBezTo>
                  <a:pt x="574307" y="5845601"/>
                  <a:pt x="0" y="5107807"/>
                  <a:pt x="0" y="4235878"/>
                </a:cubicBezTo>
                <a:close/>
                <a:moveTo>
                  <a:pt x="622300" y="2818278"/>
                </a:moveTo>
                <a:lnTo>
                  <a:pt x="3263900" y="2818278"/>
                </a:lnTo>
                <a:lnTo>
                  <a:pt x="3263900" y="4152900"/>
                </a:lnTo>
                <a:cubicBezTo>
                  <a:pt x="3263900" y="4882358"/>
                  <a:pt x="2672558" y="5473700"/>
                  <a:pt x="1943100" y="5473700"/>
                </a:cubicBezTo>
                <a:cubicBezTo>
                  <a:pt x="1213642" y="5473700"/>
                  <a:pt x="622300" y="4882358"/>
                  <a:pt x="622300" y="4152900"/>
                </a:cubicBezTo>
                <a:close/>
                <a:moveTo>
                  <a:pt x="622300" y="2432670"/>
                </a:moveTo>
                <a:lnTo>
                  <a:pt x="3263900" y="2432670"/>
                </a:lnTo>
                <a:lnTo>
                  <a:pt x="3263900" y="2655422"/>
                </a:lnTo>
                <a:lnTo>
                  <a:pt x="622300" y="2655422"/>
                </a:lnTo>
                <a:close/>
                <a:moveTo>
                  <a:pt x="622300" y="2047063"/>
                </a:moveTo>
                <a:lnTo>
                  <a:pt x="3263900" y="2047063"/>
                </a:lnTo>
                <a:lnTo>
                  <a:pt x="3263900" y="2269814"/>
                </a:lnTo>
                <a:lnTo>
                  <a:pt x="622300" y="2269814"/>
                </a:lnTo>
                <a:close/>
                <a:moveTo>
                  <a:pt x="622300" y="1661456"/>
                </a:moveTo>
                <a:lnTo>
                  <a:pt x="3263900" y="1661456"/>
                </a:lnTo>
                <a:lnTo>
                  <a:pt x="3263900" y="1884207"/>
                </a:lnTo>
                <a:lnTo>
                  <a:pt x="622300" y="1884207"/>
                </a:lnTo>
                <a:close/>
                <a:moveTo>
                  <a:pt x="1943100" y="0"/>
                </a:moveTo>
                <a:cubicBezTo>
                  <a:pt x="2672558" y="0"/>
                  <a:pt x="3263900" y="591342"/>
                  <a:pt x="3263900" y="1320800"/>
                </a:cubicBezTo>
                <a:lnTo>
                  <a:pt x="3263900" y="1498600"/>
                </a:lnTo>
                <a:lnTo>
                  <a:pt x="622300" y="1498600"/>
                </a:lnTo>
                <a:lnTo>
                  <a:pt x="622300" y="1320800"/>
                </a:lnTo>
                <a:cubicBezTo>
                  <a:pt x="622300" y="591342"/>
                  <a:pt x="1213642" y="0"/>
                  <a:pt x="1943100" y="0"/>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cs typeface="+mn-ea"/>
              <a:sym typeface="+mn-lt"/>
            </a:endParaRPr>
          </a:p>
        </p:txBody>
      </p:sp>
      <p:sp>
        <p:nvSpPr>
          <p:cNvPr id="146" name="文本框 145"/>
          <p:cNvSpPr txBox="1"/>
          <p:nvPr/>
        </p:nvSpPr>
        <p:spPr>
          <a:xfrm>
            <a:off x="5685797" y="4004627"/>
            <a:ext cx="2439030" cy="369332"/>
          </a:xfrm>
          <a:prstGeom prst="rect">
            <a:avLst/>
          </a:prstGeom>
          <a:noFill/>
        </p:spPr>
        <p:txBody>
          <a:bodyPr wrap="square" rtlCol="0">
            <a:spAutoFit/>
          </a:bodyPr>
          <a:lstStyle/>
          <a:p>
            <a:r>
              <a:rPr lang="zh-CN" altLang="en-US" dirty="0">
                <a:solidFill>
                  <a:schemeClr val="tx1">
                    <a:lumMod val="75000"/>
                    <a:lumOff val="25000"/>
                  </a:schemeClr>
                </a:solidFill>
                <a:cs typeface="+mn-ea"/>
                <a:sym typeface="+mn-lt"/>
              </a:rPr>
              <a:t>汇报人：熊猫</a:t>
            </a:r>
            <a:endParaRPr lang="zh-CN" altLang="en-US" dirty="0">
              <a:solidFill>
                <a:schemeClr val="tx1">
                  <a:lumMod val="75000"/>
                  <a:lumOff val="25000"/>
                </a:schemeClr>
              </a:solidFill>
              <a:cs typeface="+mn-ea"/>
              <a:sym typeface="+mn-lt"/>
            </a:endParaRPr>
          </a:p>
        </p:txBody>
      </p:sp>
      <p:sp>
        <p:nvSpPr>
          <p:cNvPr id="107" name="椭圆 106"/>
          <p:cNvSpPr/>
          <p:nvPr/>
        </p:nvSpPr>
        <p:spPr>
          <a:xfrm>
            <a:off x="4808221" y="291618"/>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9" name="椭圆 118"/>
          <p:cNvSpPr/>
          <p:nvPr/>
        </p:nvSpPr>
        <p:spPr>
          <a:xfrm>
            <a:off x="9569180" y="260213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7" name="椭圆 146"/>
          <p:cNvSpPr/>
          <p:nvPr/>
        </p:nvSpPr>
        <p:spPr>
          <a:xfrm>
            <a:off x="9302940" y="1833437"/>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8" name="椭圆 147"/>
          <p:cNvSpPr/>
          <p:nvPr/>
        </p:nvSpPr>
        <p:spPr>
          <a:xfrm>
            <a:off x="10797904" y="2204357"/>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9" name="椭圆 148"/>
          <p:cNvSpPr/>
          <p:nvPr/>
        </p:nvSpPr>
        <p:spPr>
          <a:xfrm>
            <a:off x="10220054" y="286566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0" name="椭圆 149"/>
          <p:cNvSpPr/>
          <p:nvPr/>
        </p:nvSpPr>
        <p:spPr>
          <a:xfrm>
            <a:off x="9529523" y="3118013"/>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1" name="椭圆 150"/>
          <p:cNvSpPr/>
          <p:nvPr/>
        </p:nvSpPr>
        <p:spPr>
          <a:xfrm>
            <a:off x="10756339" y="93366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2" name="椭圆 151"/>
          <p:cNvSpPr/>
          <p:nvPr/>
        </p:nvSpPr>
        <p:spPr>
          <a:xfrm>
            <a:off x="10279927" y="3720192"/>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3" name="椭圆 152"/>
          <p:cNvSpPr/>
          <p:nvPr/>
        </p:nvSpPr>
        <p:spPr>
          <a:xfrm>
            <a:off x="10179754" y="213178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4" name="椭圆 153"/>
          <p:cNvSpPr/>
          <p:nvPr/>
        </p:nvSpPr>
        <p:spPr>
          <a:xfrm>
            <a:off x="8573204" y="533386"/>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5" name="椭圆 154"/>
          <p:cNvSpPr/>
          <p:nvPr/>
        </p:nvSpPr>
        <p:spPr>
          <a:xfrm>
            <a:off x="8583181" y="1391557"/>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6" name="椭圆 155"/>
          <p:cNvSpPr/>
          <p:nvPr/>
        </p:nvSpPr>
        <p:spPr>
          <a:xfrm>
            <a:off x="10774841" y="156572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7" name="椭圆 156"/>
          <p:cNvSpPr/>
          <p:nvPr/>
        </p:nvSpPr>
        <p:spPr>
          <a:xfrm>
            <a:off x="10107184" y="94161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8" name="椭圆 157"/>
          <p:cNvSpPr/>
          <p:nvPr/>
        </p:nvSpPr>
        <p:spPr>
          <a:xfrm>
            <a:off x="7693182" y="427038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9" name="椭圆 158"/>
          <p:cNvSpPr/>
          <p:nvPr/>
        </p:nvSpPr>
        <p:spPr>
          <a:xfrm>
            <a:off x="9605018" y="659784"/>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0" name="椭圆 159"/>
          <p:cNvSpPr/>
          <p:nvPr/>
        </p:nvSpPr>
        <p:spPr>
          <a:xfrm>
            <a:off x="10755276" y="364295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1" name="椭圆 160"/>
          <p:cNvSpPr/>
          <p:nvPr/>
        </p:nvSpPr>
        <p:spPr>
          <a:xfrm>
            <a:off x="9617718" y="3611880"/>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2" name="椭圆 161"/>
          <p:cNvSpPr/>
          <p:nvPr/>
        </p:nvSpPr>
        <p:spPr>
          <a:xfrm>
            <a:off x="11329497" y="2576960"/>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3" name="椭圆 162"/>
          <p:cNvSpPr/>
          <p:nvPr/>
        </p:nvSpPr>
        <p:spPr>
          <a:xfrm>
            <a:off x="8490958" y="793940"/>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4" name="椭圆 163"/>
          <p:cNvSpPr/>
          <p:nvPr/>
        </p:nvSpPr>
        <p:spPr>
          <a:xfrm>
            <a:off x="6320185" y="-13882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5" name="椭圆 164"/>
          <p:cNvSpPr/>
          <p:nvPr/>
        </p:nvSpPr>
        <p:spPr>
          <a:xfrm>
            <a:off x="7024914" y="1048657"/>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6" name="椭圆 165"/>
          <p:cNvSpPr/>
          <p:nvPr/>
        </p:nvSpPr>
        <p:spPr>
          <a:xfrm>
            <a:off x="3151029" y="415598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7" name="椭圆 166"/>
          <p:cNvSpPr/>
          <p:nvPr/>
        </p:nvSpPr>
        <p:spPr>
          <a:xfrm>
            <a:off x="10446758" y="354661"/>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8" name="椭圆 167"/>
          <p:cNvSpPr/>
          <p:nvPr/>
        </p:nvSpPr>
        <p:spPr>
          <a:xfrm>
            <a:off x="448006" y="4670673"/>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9" name="椭圆 168"/>
          <p:cNvSpPr/>
          <p:nvPr/>
        </p:nvSpPr>
        <p:spPr>
          <a:xfrm>
            <a:off x="9490892" y="2283387"/>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0" name="椭圆 169"/>
          <p:cNvSpPr/>
          <p:nvPr/>
        </p:nvSpPr>
        <p:spPr>
          <a:xfrm>
            <a:off x="7463428" y="2803407"/>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1" name="椭圆 170"/>
          <p:cNvSpPr/>
          <p:nvPr/>
        </p:nvSpPr>
        <p:spPr>
          <a:xfrm>
            <a:off x="11114677" y="5307121"/>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2" name="椭圆 171"/>
          <p:cNvSpPr/>
          <p:nvPr/>
        </p:nvSpPr>
        <p:spPr>
          <a:xfrm>
            <a:off x="2363470" y="2375236"/>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3" name="椭圆 172"/>
          <p:cNvSpPr/>
          <p:nvPr/>
        </p:nvSpPr>
        <p:spPr>
          <a:xfrm>
            <a:off x="11287814" y="5061314"/>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4" name="椭圆 173"/>
          <p:cNvSpPr/>
          <p:nvPr/>
        </p:nvSpPr>
        <p:spPr>
          <a:xfrm>
            <a:off x="8663578" y="205216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5" name="椭圆 174"/>
          <p:cNvSpPr/>
          <p:nvPr/>
        </p:nvSpPr>
        <p:spPr>
          <a:xfrm>
            <a:off x="8978357" y="1208418"/>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6" name="椭圆 175"/>
          <p:cNvSpPr/>
          <p:nvPr/>
        </p:nvSpPr>
        <p:spPr>
          <a:xfrm>
            <a:off x="10154014" y="2254775"/>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7" name="椭圆 176"/>
          <p:cNvSpPr/>
          <p:nvPr/>
        </p:nvSpPr>
        <p:spPr>
          <a:xfrm>
            <a:off x="9853749" y="1438026"/>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8" name="椭圆 177"/>
          <p:cNvSpPr/>
          <p:nvPr/>
        </p:nvSpPr>
        <p:spPr>
          <a:xfrm>
            <a:off x="8535741" y="220483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9" name="椭圆 178"/>
          <p:cNvSpPr/>
          <p:nvPr/>
        </p:nvSpPr>
        <p:spPr>
          <a:xfrm>
            <a:off x="7609764" y="981034"/>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0" name="椭圆 179"/>
          <p:cNvSpPr/>
          <p:nvPr/>
        </p:nvSpPr>
        <p:spPr>
          <a:xfrm>
            <a:off x="11522671" y="1726533"/>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1" name="椭圆 180"/>
          <p:cNvSpPr/>
          <p:nvPr/>
        </p:nvSpPr>
        <p:spPr>
          <a:xfrm>
            <a:off x="7324588" y="1748430"/>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2" name="椭圆 181"/>
          <p:cNvSpPr/>
          <p:nvPr/>
        </p:nvSpPr>
        <p:spPr>
          <a:xfrm>
            <a:off x="10367998" y="5511260"/>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3" name="椭圆 182"/>
          <p:cNvSpPr/>
          <p:nvPr/>
        </p:nvSpPr>
        <p:spPr>
          <a:xfrm>
            <a:off x="8762010" y="1898650"/>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4" name="椭圆 183"/>
          <p:cNvSpPr/>
          <p:nvPr/>
        </p:nvSpPr>
        <p:spPr>
          <a:xfrm>
            <a:off x="10524831" y="5403306"/>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5" name="椭圆 184"/>
          <p:cNvSpPr/>
          <p:nvPr/>
        </p:nvSpPr>
        <p:spPr>
          <a:xfrm>
            <a:off x="11350779" y="2646665"/>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6" name="椭圆 185"/>
          <p:cNvSpPr/>
          <p:nvPr/>
        </p:nvSpPr>
        <p:spPr>
          <a:xfrm>
            <a:off x="7528539" y="1998666"/>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7" name="椭圆 186"/>
          <p:cNvSpPr/>
          <p:nvPr/>
        </p:nvSpPr>
        <p:spPr>
          <a:xfrm>
            <a:off x="5889529" y="664935"/>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8" name="椭圆 187"/>
          <p:cNvSpPr/>
          <p:nvPr/>
        </p:nvSpPr>
        <p:spPr>
          <a:xfrm>
            <a:off x="8774886" y="109305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9" name="椭圆 188"/>
          <p:cNvSpPr/>
          <p:nvPr/>
        </p:nvSpPr>
        <p:spPr>
          <a:xfrm>
            <a:off x="10689390" y="3429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0" name="椭圆 189"/>
          <p:cNvSpPr/>
          <p:nvPr/>
        </p:nvSpPr>
        <p:spPr>
          <a:xfrm>
            <a:off x="6956750" y="391814"/>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1" name="椭圆 190"/>
          <p:cNvSpPr/>
          <p:nvPr/>
        </p:nvSpPr>
        <p:spPr>
          <a:xfrm>
            <a:off x="7724490" y="361986"/>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2" name="椭圆 191"/>
          <p:cNvSpPr/>
          <p:nvPr/>
        </p:nvSpPr>
        <p:spPr>
          <a:xfrm>
            <a:off x="7619593" y="684571"/>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3" name="椭圆 192"/>
          <p:cNvSpPr/>
          <p:nvPr/>
        </p:nvSpPr>
        <p:spPr>
          <a:xfrm>
            <a:off x="8708074" y="3016058"/>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4" name="椭圆 193"/>
          <p:cNvSpPr/>
          <p:nvPr/>
        </p:nvSpPr>
        <p:spPr>
          <a:xfrm>
            <a:off x="10949544" y="3947016"/>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5" name="椭圆 194"/>
          <p:cNvSpPr/>
          <p:nvPr/>
        </p:nvSpPr>
        <p:spPr>
          <a:xfrm>
            <a:off x="10187745" y="1361621"/>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6" name="椭圆 195"/>
          <p:cNvSpPr/>
          <p:nvPr/>
        </p:nvSpPr>
        <p:spPr>
          <a:xfrm>
            <a:off x="8231867" y="392375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7" name="椭圆 196"/>
          <p:cNvSpPr/>
          <p:nvPr/>
        </p:nvSpPr>
        <p:spPr>
          <a:xfrm>
            <a:off x="9648594" y="332014"/>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8" name="椭圆 197"/>
          <p:cNvSpPr/>
          <p:nvPr/>
        </p:nvSpPr>
        <p:spPr>
          <a:xfrm>
            <a:off x="8993256" y="2233517"/>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9" name="椭圆 198"/>
          <p:cNvSpPr/>
          <p:nvPr/>
        </p:nvSpPr>
        <p:spPr>
          <a:xfrm>
            <a:off x="9916656" y="1782541"/>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0" name="椭圆 199"/>
          <p:cNvSpPr/>
          <p:nvPr/>
        </p:nvSpPr>
        <p:spPr>
          <a:xfrm>
            <a:off x="9941278" y="1619404"/>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1" name="椭圆 200"/>
          <p:cNvSpPr/>
          <p:nvPr/>
        </p:nvSpPr>
        <p:spPr>
          <a:xfrm>
            <a:off x="6718524" y="339731"/>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2" name="椭圆 201"/>
          <p:cNvSpPr/>
          <p:nvPr/>
        </p:nvSpPr>
        <p:spPr>
          <a:xfrm>
            <a:off x="8702444" y="2679839"/>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3" name="椭圆 202"/>
          <p:cNvSpPr/>
          <p:nvPr/>
        </p:nvSpPr>
        <p:spPr>
          <a:xfrm>
            <a:off x="11676771" y="2360281"/>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4" name="椭圆 203"/>
          <p:cNvSpPr/>
          <p:nvPr/>
        </p:nvSpPr>
        <p:spPr>
          <a:xfrm>
            <a:off x="11270728" y="2141212"/>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5" name="椭圆 204"/>
          <p:cNvSpPr/>
          <p:nvPr/>
        </p:nvSpPr>
        <p:spPr>
          <a:xfrm>
            <a:off x="10025060" y="3650482"/>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6" name="椭圆 205"/>
          <p:cNvSpPr/>
          <p:nvPr/>
        </p:nvSpPr>
        <p:spPr>
          <a:xfrm>
            <a:off x="7681523" y="524059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7" name="椭圆 206"/>
          <p:cNvSpPr/>
          <p:nvPr/>
        </p:nvSpPr>
        <p:spPr>
          <a:xfrm>
            <a:off x="10611593" y="2539219"/>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8" name="椭圆 207"/>
          <p:cNvSpPr/>
          <p:nvPr/>
        </p:nvSpPr>
        <p:spPr>
          <a:xfrm>
            <a:off x="9429697" y="1782684"/>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9" name="椭圆 208"/>
          <p:cNvSpPr/>
          <p:nvPr/>
        </p:nvSpPr>
        <p:spPr>
          <a:xfrm>
            <a:off x="6153098" y="1945648"/>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0" name="椭圆 209"/>
          <p:cNvSpPr/>
          <p:nvPr/>
        </p:nvSpPr>
        <p:spPr>
          <a:xfrm>
            <a:off x="6297334" y="5058751"/>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1" name="椭圆 210"/>
          <p:cNvSpPr/>
          <p:nvPr/>
        </p:nvSpPr>
        <p:spPr>
          <a:xfrm>
            <a:off x="10198907" y="296102"/>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2" name="椭圆 211"/>
          <p:cNvSpPr/>
          <p:nvPr/>
        </p:nvSpPr>
        <p:spPr>
          <a:xfrm>
            <a:off x="9302609" y="313486"/>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3" name="椭圆 212"/>
          <p:cNvSpPr/>
          <p:nvPr/>
        </p:nvSpPr>
        <p:spPr>
          <a:xfrm>
            <a:off x="9171932" y="2412146"/>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4" name="椭圆 213"/>
          <p:cNvSpPr/>
          <p:nvPr/>
        </p:nvSpPr>
        <p:spPr>
          <a:xfrm>
            <a:off x="10719518" y="2503768"/>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5" name="椭圆 214"/>
          <p:cNvSpPr/>
          <p:nvPr/>
        </p:nvSpPr>
        <p:spPr>
          <a:xfrm>
            <a:off x="10656907" y="3076227"/>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6" name="椭圆 215"/>
          <p:cNvSpPr/>
          <p:nvPr/>
        </p:nvSpPr>
        <p:spPr>
          <a:xfrm>
            <a:off x="7923735" y="2107075"/>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7" name="椭圆 216"/>
          <p:cNvSpPr/>
          <p:nvPr/>
        </p:nvSpPr>
        <p:spPr>
          <a:xfrm>
            <a:off x="9846877" y="676266"/>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8" name="椭圆 217"/>
          <p:cNvSpPr/>
          <p:nvPr/>
        </p:nvSpPr>
        <p:spPr>
          <a:xfrm>
            <a:off x="11411699" y="945933"/>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9" name="椭圆 218"/>
          <p:cNvSpPr/>
          <p:nvPr/>
        </p:nvSpPr>
        <p:spPr>
          <a:xfrm>
            <a:off x="5763000" y="3882886"/>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0" name="椭圆 219"/>
          <p:cNvSpPr/>
          <p:nvPr/>
        </p:nvSpPr>
        <p:spPr>
          <a:xfrm>
            <a:off x="9166753" y="1970219"/>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1" name="椭圆 220"/>
          <p:cNvSpPr/>
          <p:nvPr/>
        </p:nvSpPr>
        <p:spPr>
          <a:xfrm>
            <a:off x="4493959" y="835312"/>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2" name="椭圆 221"/>
          <p:cNvSpPr/>
          <p:nvPr/>
        </p:nvSpPr>
        <p:spPr>
          <a:xfrm>
            <a:off x="10319052" y="2929084"/>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3" name="椭圆 222"/>
          <p:cNvSpPr/>
          <p:nvPr/>
        </p:nvSpPr>
        <p:spPr>
          <a:xfrm>
            <a:off x="6708407" y="126623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4" name="椭圆 223"/>
          <p:cNvSpPr/>
          <p:nvPr/>
        </p:nvSpPr>
        <p:spPr>
          <a:xfrm>
            <a:off x="11653932" y="3717447"/>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5" name="椭圆 224"/>
          <p:cNvSpPr/>
          <p:nvPr/>
        </p:nvSpPr>
        <p:spPr>
          <a:xfrm>
            <a:off x="10215737" y="4918083"/>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6" name="椭圆 225"/>
          <p:cNvSpPr/>
          <p:nvPr/>
        </p:nvSpPr>
        <p:spPr>
          <a:xfrm>
            <a:off x="8742512" y="279718"/>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7" name="椭圆 226"/>
          <p:cNvSpPr/>
          <p:nvPr/>
        </p:nvSpPr>
        <p:spPr>
          <a:xfrm>
            <a:off x="8088291" y="1603843"/>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8" name="椭圆 227"/>
          <p:cNvSpPr/>
          <p:nvPr/>
        </p:nvSpPr>
        <p:spPr>
          <a:xfrm>
            <a:off x="9806622" y="2663027"/>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9" name="椭圆 228"/>
          <p:cNvSpPr/>
          <p:nvPr/>
        </p:nvSpPr>
        <p:spPr>
          <a:xfrm>
            <a:off x="10011279" y="4586872"/>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0" name="椭圆 229"/>
          <p:cNvSpPr/>
          <p:nvPr/>
        </p:nvSpPr>
        <p:spPr>
          <a:xfrm>
            <a:off x="11620531" y="250371"/>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1" name="椭圆 230"/>
          <p:cNvSpPr/>
          <p:nvPr/>
        </p:nvSpPr>
        <p:spPr>
          <a:xfrm>
            <a:off x="11082665" y="0"/>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2" name="椭圆 231"/>
          <p:cNvSpPr/>
          <p:nvPr/>
        </p:nvSpPr>
        <p:spPr>
          <a:xfrm>
            <a:off x="11818462" y="979729"/>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3" name="椭圆 232"/>
          <p:cNvSpPr/>
          <p:nvPr/>
        </p:nvSpPr>
        <p:spPr>
          <a:xfrm>
            <a:off x="11779058" y="24790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4" name="椭圆 233"/>
          <p:cNvSpPr/>
          <p:nvPr/>
        </p:nvSpPr>
        <p:spPr>
          <a:xfrm>
            <a:off x="11971702" y="1342586"/>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5" name="椭圆 234"/>
          <p:cNvSpPr/>
          <p:nvPr/>
        </p:nvSpPr>
        <p:spPr>
          <a:xfrm>
            <a:off x="10744979" y="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6" name="椭圆 235"/>
          <p:cNvSpPr/>
          <p:nvPr/>
        </p:nvSpPr>
        <p:spPr>
          <a:xfrm>
            <a:off x="11985529" y="360135"/>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7" name="椭圆 236"/>
          <p:cNvSpPr/>
          <p:nvPr/>
        </p:nvSpPr>
        <p:spPr>
          <a:xfrm>
            <a:off x="11779058" y="42418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8" name="椭圆 237"/>
          <p:cNvSpPr/>
          <p:nvPr/>
        </p:nvSpPr>
        <p:spPr>
          <a:xfrm>
            <a:off x="11732455" y="3297362"/>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9" name="椭圆 238"/>
          <p:cNvSpPr/>
          <p:nvPr/>
        </p:nvSpPr>
        <p:spPr>
          <a:xfrm>
            <a:off x="11677724" y="2057305"/>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4" name="图片 3" descr="图片包含 文字, 地图&#10;&#10;已生成极高可信度的说明"/>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2379083" y="-2422128"/>
            <a:ext cx="7376096" cy="12182463"/>
          </a:xfrm>
          <a:prstGeom prst="rect">
            <a:avLst/>
          </a:prstGeom>
        </p:spPr>
      </p:pic>
      <p:sp>
        <p:nvSpPr>
          <p:cNvPr id="7" name="矩形 6"/>
          <p:cNvSpPr/>
          <p:nvPr/>
        </p:nvSpPr>
        <p:spPr>
          <a:xfrm>
            <a:off x="1106051" y="1270929"/>
            <a:ext cx="6895099" cy="5440820"/>
          </a:xfrm>
          <a:prstGeom prst="rect">
            <a:avLst/>
          </a:prstGeom>
          <a:solidFill>
            <a:srgbClr val="BBE3D8"/>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0" name="图片 239" descr="图片包含 文字, 地图&#10;&#10;已生成极高可信度的说明"/>
          <p:cNvPicPr>
            <a:picLocks noChangeAspect="1"/>
          </p:cNvPicPr>
          <p:nvPr/>
        </p:nvPicPr>
        <p:blipFill rotWithShape="1">
          <a:blip r:embed="rId1">
            <a:clrChange>
              <a:clrFrom>
                <a:srgbClr val="BBE3D8"/>
              </a:clrFrom>
              <a:clrTo>
                <a:srgbClr val="BBE3D8">
                  <a:alpha val="0"/>
                </a:srgbClr>
              </a:clrTo>
            </a:clrChange>
            <a:extLst>
              <a:ext uri="{28A0092B-C50C-407E-A947-70E740481C1C}">
                <a14:useLocalDpi xmlns:a14="http://schemas.microsoft.com/office/drawing/2010/main" val="0"/>
              </a:ext>
            </a:extLst>
          </a:blip>
          <a:srcRect l="17147" t="10250" r="16825" b="36903"/>
          <a:stretch>
            <a:fillRect/>
          </a:stretch>
        </p:blipFill>
        <p:spPr>
          <a:xfrm rot="16200000">
            <a:off x="3136446" y="364702"/>
            <a:ext cx="6033304" cy="6438139"/>
          </a:xfrm>
          <a:prstGeom prst="rect">
            <a:avLst/>
          </a:prstGeom>
        </p:spPr>
      </p:pic>
      <p:sp>
        <p:nvSpPr>
          <p:cNvPr id="241" name="文本框 240"/>
          <p:cNvSpPr txBox="1"/>
          <p:nvPr/>
        </p:nvSpPr>
        <p:spPr>
          <a:xfrm>
            <a:off x="4708512" y="2656526"/>
            <a:ext cx="2659702" cy="830997"/>
          </a:xfrm>
          <a:prstGeom prst="rect">
            <a:avLst/>
          </a:prstGeom>
          <a:noFill/>
        </p:spPr>
        <p:txBody>
          <a:bodyPr wrap="none" rtlCol="0">
            <a:spAutoFit/>
          </a:bodyPr>
          <a:lstStyle/>
          <a:p>
            <a:pPr algn="ctr"/>
            <a:r>
              <a:rPr lang="zh-CN" altLang="en-US" sz="4800" b="1" dirty="0">
                <a:solidFill>
                  <a:srgbClr val="688F65"/>
                </a:solidFill>
                <a:latin typeface="方正静蕾简体" panose="02000000000000000000" pitchFamily="2" charset="-122"/>
                <a:ea typeface="方正静蕾简体" panose="02000000000000000000" pitchFamily="2" charset="-122"/>
                <a:cs typeface="+mn-ea"/>
                <a:sym typeface="+mn-lt"/>
              </a:rPr>
              <a:t>感谢聆听</a:t>
            </a:r>
            <a:endParaRPr lang="zh-CN" altLang="en-US" sz="4800" b="1" dirty="0">
              <a:solidFill>
                <a:srgbClr val="688F65"/>
              </a:solidFill>
              <a:latin typeface="方正静蕾简体" panose="02000000000000000000" pitchFamily="2" charset="-122"/>
              <a:ea typeface="方正静蕾简体" panose="02000000000000000000" pitchFamily="2" charset="-122"/>
              <a:cs typeface="+mn-ea"/>
              <a:sym typeface="+mn-lt"/>
            </a:endParaRPr>
          </a:p>
        </p:txBody>
      </p:sp>
      <p:sp>
        <p:nvSpPr>
          <p:cNvPr id="251" name="文本框 250"/>
          <p:cNvSpPr txBox="1"/>
          <p:nvPr/>
        </p:nvSpPr>
        <p:spPr>
          <a:xfrm>
            <a:off x="3428847" y="3797799"/>
            <a:ext cx="5144357" cy="523220"/>
          </a:xfrm>
          <a:prstGeom prst="rect">
            <a:avLst/>
          </a:prstGeom>
          <a:noFill/>
        </p:spPr>
        <p:txBody>
          <a:bodyPr wrap="square" rtlCol="0">
            <a:spAutoFit/>
          </a:bodyPr>
          <a:lstStyle/>
          <a:p>
            <a:pPr algn="ctr"/>
            <a:r>
              <a:rPr lang="en-US" altLang="zh-CN" sz="1400" dirty="0">
                <a:solidFill>
                  <a:schemeClr val="bg1">
                    <a:lumMod val="65000"/>
                  </a:schemeClr>
                </a:solidFill>
                <a:latin typeface="Brush Script Std" panose="03060802040607070404" pitchFamily="66" charset="0"/>
                <a:cs typeface="+mn-ea"/>
                <a:sym typeface="+mn-lt"/>
              </a:rPr>
              <a:t>There is no one who loves pain itself, who seeks after it and wants to have it, simply because it is pain...</a:t>
            </a:r>
            <a:endParaRPr lang="en-US" altLang="zh-CN" sz="1400" dirty="0">
              <a:solidFill>
                <a:schemeClr val="bg1">
                  <a:lumMod val="65000"/>
                </a:schemeClr>
              </a:solidFill>
              <a:latin typeface="Brush Script Std" panose="03060802040607070404" pitchFamily="66" charset="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241"/>
                                        </p:tgtEl>
                                        <p:attrNameLst>
                                          <p:attrName>style.visibility</p:attrName>
                                        </p:attrNameLst>
                                      </p:cBhvr>
                                      <p:to>
                                        <p:strVal val="visible"/>
                                      </p:to>
                                    </p:set>
                                    <p:anim by="(-#ppt_w*2)" calcmode="lin" valueType="num">
                                      <p:cBhvr rctx="PPT">
                                        <p:cTn id="7" dur="500" autoRev="1" fill="hold">
                                          <p:stCondLst>
                                            <p:cond delay="0"/>
                                          </p:stCondLst>
                                        </p:cTn>
                                        <p:tgtEl>
                                          <p:spTgt spid="241"/>
                                        </p:tgtEl>
                                        <p:attrNameLst>
                                          <p:attrName>ppt_w</p:attrName>
                                        </p:attrNameLst>
                                      </p:cBhvr>
                                    </p:anim>
                                    <p:anim by="(#ppt_w*0.50)" calcmode="lin" valueType="num">
                                      <p:cBhvr>
                                        <p:cTn id="8" dur="500" decel="50000" autoRev="1" fill="hold">
                                          <p:stCondLst>
                                            <p:cond delay="0"/>
                                          </p:stCondLst>
                                        </p:cTn>
                                        <p:tgtEl>
                                          <p:spTgt spid="241"/>
                                        </p:tgtEl>
                                        <p:attrNameLst>
                                          <p:attrName>ppt_x</p:attrName>
                                        </p:attrNameLst>
                                      </p:cBhvr>
                                    </p:anim>
                                    <p:anim from="(-#ppt_h/2)" to="(#ppt_y)" calcmode="lin" valueType="num">
                                      <p:cBhvr>
                                        <p:cTn id="9" dur="1000" fill="hold">
                                          <p:stCondLst>
                                            <p:cond delay="0"/>
                                          </p:stCondLst>
                                        </p:cTn>
                                        <p:tgtEl>
                                          <p:spTgt spid="241"/>
                                        </p:tgtEl>
                                        <p:attrNameLst>
                                          <p:attrName>ppt_y</p:attrName>
                                        </p:attrNameLst>
                                      </p:cBhvr>
                                    </p:anim>
                                    <p:animRot by="21600000">
                                      <p:cBhvr>
                                        <p:cTn id="10" dur="1000" fill="hold">
                                          <p:stCondLst>
                                            <p:cond delay="0"/>
                                          </p:stCondLst>
                                        </p:cTn>
                                        <p:tgtEl>
                                          <p:spTgt spid="241"/>
                                        </p:tgtEl>
                                        <p:attrNameLst>
                                          <p:attrName>r</p:attrName>
                                        </p:attrNameLst>
                                      </p:cBhvr>
                                    </p:animRot>
                                  </p:childTnLst>
                                </p:cTn>
                              </p:par>
                            </p:childTnLst>
                          </p:cTn>
                        </p:par>
                        <p:par>
                          <p:cTn id="11" fill="hold">
                            <p:stCondLst>
                              <p:cond delay="0"/>
                            </p:stCondLst>
                            <p:childTnLst>
                              <p:par>
                                <p:cTn id="12" presetID="14" presetClass="entr" presetSubtype="10" fill="hold" grpId="0" nodeType="afterEffect">
                                  <p:stCondLst>
                                    <p:cond delay="0"/>
                                  </p:stCondLst>
                                  <p:iterate type="lt">
                                    <p:tmPct val="10000"/>
                                  </p:iterate>
                                  <p:childTnLst>
                                    <p:set>
                                      <p:cBhvr>
                                        <p:cTn id="13" dur="1" fill="hold">
                                          <p:stCondLst>
                                            <p:cond delay="0"/>
                                          </p:stCondLst>
                                        </p:cTn>
                                        <p:tgtEl>
                                          <p:spTgt spid="251"/>
                                        </p:tgtEl>
                                        <p:attrNameLst>
                                          <p:attrName>style.visibility</p:attrName>
                                        </p:attrNameLst>
                                      </p:cBhvr>
                                      <p:to>
                                        <p:strVal val="visible"/>
                                      </p:to>
                                    </p:set>
                                    <p:animEffect transition="in" filter="randombar(horizontal)">
                                      <p:cBhvr>
                                        <p:cTn id="14" dur="250"/>
                                        <p:tgtEl>
                                          <p:spTgt spid="251"/>
                                        </p:tgtEl>
                                      </p:cBhvr>
                                    </p:animEffect>
                                  </p:childTnLst>
                                </p:cTn>
                              </p:par>
                            </p:childTnLst>
                          </p:cTn>
                        </p:par>
                        <p:par>
                          <p:cTn id="15" fill="hold">
                            <p:stCondLst>
                              <p:cond delay="2924"/>
                            </p:stCondLst>
                            <p:childTnLst>
                              <p:par>
                                <p:cTn id="16" presetID="37" presetClass="entr" presetSubtype="0" fill="hold" grpId="0" nodeType="afterEffect">
                                  <p:stCondLst>
                                    <p:cond delay="0"/>
                                  </p:stCondLst>
                                  <p:childTnLst>
                                    <p:set>
                                      <p:cBhvr>
                                        <p:cTn id="17" dur="1" fill="hold">
                                          <p:stCondLst>
                                            <p:cond delay="0"/>
                                          </p:stCondLst>
                                        </p:cTn>
                                        <p:tgtEl>
                                          <p:spTgt spid="145"/>
                                        </p:tgtEl>
                                        <p:attrNameLst>
                                          <p:attrName>style.visibility</p:attrName>
                                        </p:attrNameLst>
                                      </p:cBhvr>
                                      <p:to>
                                        <p:strVal val="visible"/>
                                      </p:to>
                                    </p:set>
                                    <p:animEffect transition="in" filter="fade">
                                      <p:cBhvr>
                                        <p:cTn id="18" dur="1000"/>
                                        <p:tgtEl>
                                          <p:spTgt spid="145"/>
                                        </p:tgtEl>
                                      </p:cBhvr>
                                    </p:animEffect>
                                    <p:anim calcmode="lin" valueType="num">
                                      <p:cBhvr>
                                        <p:cTn id="19" dur="1000" fill="hold"/>
                                        <p:tgtEl>
                                          <p:spTgt spid="145"/>
                                        </p:tgtEl>
                                        <p:attrNameLst>
                                          <p:attrName>ppt_x</p:attrName>
                                        </p:attrNameLst>
                                      </p:cBhvr>
                                      <p:tavLst>
                                        <p:tav tm="0">
                                          <p:val>
                                            <p:strVal val="#ppt_x"/>
                                          </p:val>
                                        </p:tav>
                                        <p:tav tm="100000">
                                          <p:val>
                                            <p:strVal val="#ppt_x"/>
                                          </p:val>
                                        </p:tav>
                                      </p:tavLst>
                                    </p:anim>
                                    <p:anim calcmode="lin" valueType="num">
                                      <p:cBhvr>
                                        <p:cTn id="20" dur="900" decel="100000" fill="hold"/>
                                        <p:tgtEl>
                                          <p:spTgt spid="145"/>
                                        </p:tgtEl>
                                        <p:attrNameLst>
                                          <p:attrName>ppt_y</p:attrName>
                                        </p:attrNameLst>
                                      </p:cBhvr>
                                      <p:tavLst>
                                        <p:tav tm="0">
                                          <p:val>
                                            <p:strVal val="#ppt_y+1"/>
                                          </p:val>
                                        </p:tav>
                                        <p:tav tm="100000">
                                          <p:val>
                                            <p:strVal val="#ppt_y-.03"/>
                                          </p:val>
                                        </p:tav>
                                      </p:tavLst>
                                    </p:anim>
                                    <p:anim calcmode="lin" valueType="num">
                                      <p:cBhvr>
                                        <p:cTn id="21" dur="100" accel="100000" fill="hold">
                                          <p:stCondLst>
                                            <p:cond delay="900"/>
                                          </p:stCondLst>
                                        </p:cTn>
                                        <p:tgtEl>
                                          <p:spTgt spid="145"/>
                                        </p:tgtEl>
                                        <p:attrNameLst>
                                          <p:attrName>ppt_y</p:attrName>
                                        </p:attrNameLst>
                                      </p:cBhvr>
                                      <p:tavLst>
                                        <p:tav tm="0">
                                          <p:val>
                                            <p:strVal val="#ppt_y-.03"/>
                                          </p:val>
                                        </p:tav>
                                        <p:tav tm="100000">
                                          <p:val>
                                            <p:strVal val="#ppt_y"/>
                                          </p:val>
                                        </p:tav>
                                      </p:tavLst>
                                    </p:anim>
                                  </p:childTnLst>
                                </p:cTn>
                              </p:par>
                              <p:par>
                                <p:cTn id="22" presetID="37" presetClass="entr" presetSubtype="0" fill="hold" grpId="0" nodeType="withEffect">
                                  <p:stCondLst>
                                    <p:cond delay="0"/>
                                  </p:stCondLst>
                                  <p:childTnLst>
                                    <p:set>
                                      <p:cBhvr>
                                        <p:cTn id="23" dur="1" fill="hold">
                                          <p:stCondLst>
                                            <p:cond delay="0"/>
                                          </p:stCondLst>
                                        </p:cTn>
                                        <p:tgtEl>
                                          <p:spTgt spid="146"/>
                                        </p:tgtEl>
                                        <p:attrNameLst>
                                          <p:attrName>style.visibility</p:attrName>
                                        </p:attrNameLst>
                                      </p:cBhvr>
                                      <p:to>
                                        <p:strVal val="visible"/>
                                      </p:to>
                                    </p:set>
                                    <p:animEffect transition="in" filter="fade">
                                      <p:cBhvr>
                                        <p:cTn id="24" dur="1000"/>
                                        <p:tgtEl>
                                          <p:spTgt spid="146"/>
                                        </p:tgtEl>
                                      </p:cBhvr>
                                    </p:animEffect>
                                    <p:anim calcmode="lin" valueType="num">
                                      <p:cBhvr>
                                        <p:cTn id="25" dur="1000" fill="hold"/>
                                        <p:tgtEl>
                                          <p:spTgt spid="146"/>
                                        </p:tgtEl>
                                        <p:attrNameLst>
                                          <p:attrName>ppt_x</p:attrName>
                                        </p:attrNameLst>
                                      </p:cBhvr>
                                      <p:tavLst>
                                        <p:tav tm="0">
                                          <p:val>
                                            <p:strVal val="#ppt_x"/>
                                          </p:val>
                                        </p:tav>
                                        <p:tav tm="100000">
                                          <p:val>
                                            <p:strVal val="#ppt_x"/>
                                          </p:val>
                                        </p:tav>
                                      </p:tavLst>
                                    </p:anim>
                                    <p:anim calcmode="lin" valueType="num">
                                      <p:cBhvr>
                                        <p:cTn id="26" dur="900" decel="100000" fill="hold"/>
                                        <p:tgtEl>
                                          <p:spTgt spid="146"/>
                                        </p:tgtEl>
                                        <p:attrNameLst>
                                          <p:attrName>ppt_y</p:attrName>
                                        </p:attrNameLst>
                                      </p:cBhvr>
                                      <p:tavLst>
                                        <p:tav tm="0">
                                          <p:val>
                                            <p:strVal val="#ppt_y+1"/>
                                          </p:val>
                                        </p:tav>
                                        <p:tav tm="100000">
                                          <p:val>
                                            <p:strVal val="#ppt_y-.03"/>
                                          </p:val>
                                        </p:tav>
                                      </p:tavLst>
                                    </p:anim>
                                    <p:anim calcmode="lin" valueType="num">
                                      <p:cBhvr>
                                        <p:cTn id="27" dur="100" accel="100000" fill="hold">
                                          <p:stCondLst>
                                            <p:cond delay="900"/>
                                          </p:stCondLst>
                                        </p:cTn>
                                        <p:tgtEl>
                                          <p:spTgt spid="146"/>
                                        </p:tgtEl>
                                        <p:attrNameLst>
                                          <p:attrName>ppt_y</p:attrName>
                                        </p:attrNameLst>
                                      </p:cBhvr>
                                      <p:tavLst>
                                        <p:tav tm="0">
                                          <p:val>
                                            <p:strVal val="#ppt_y-.03"/>
                                          </p:val>
                                        </p:tav>
                                        <p:tav tm="100000">
                                          <p:val>
                                            <p:strVal val="#ppt_y"/>
                                          </p:val>
                                        </p:tav>
                                      </p:tavLst>
                                    </p:anim>
                                  </p:childTnLst>
                                </p:cTn>
                              </p:par>
                              <p:par>
                                <p:cTn id="28" presetID="53" presetClass="entr" presetSubtype="16" repeatCount="2000" fill="hold" grpId="0" nodeType="withEffect">
                                  <p:stCondLst>
                                    <p:cond delay="0"/>
                                  </p:stCondLst>
                                  <p:childTnLst>
                                    <p:set>
                                      <p:cBhvr>
                                        <p:cTn id="29" dur="1" fill="hold">
                                          <p:stCondLst>
                                            <p:cond delay="2000"/>
                                          </p:stCondLst>
                                        </p:cTn>
                                        <p:tgtEl>
                                          <p:spTgt spid="128"/>
                                        </p:tgtEl>
                                        <p:attrNameLst>
                                          <p:attrName>style.visibility</p:attrName>
                                        </p:attrNameLst>
                                      </p:cBhvr>
                                      <p:to>
                                        <p:strVal val="visible"/>
                                      </p:to>
                                    </p:set>
                                    <p:anim calcmode="lin" valueType="num">
                                      <p:cBhvr>
                                        <p:cTn id="30" dur="500" fill="hold">
                                          <p:stCondLst>
                                            <p:cond delay="2000"/>
                                          </p:stCondLst>
                                        </p:cTn>
                                        <p:tgtEl>
                                          <p:spTgt spid="128"/>
                                        </p:tgtEl>
                                        <p:attrNameLst>
                                          <p:attrName>ppt_w</p:attrName>
                                        </p:attrNameLst>
                                      </p:cBhvr>
                                      <p:tavLst>
                                        <p:tav tm="0">
                                          <p:val>
                                            <p:fltVal val="0"/>
                                          </p:val>
                                        </p:tav>
                                        <p:tav tm="100000">
                                          <p:val>
                                            <p:strVal val="#ppt_w"/>
                                          </p:val>
                                        </p:tav>
                                      </p:tavLst>
                                    </p:anim>
                                    <p:anim calcmode="lin" valueType="num">
                                      <p:cBhvr>
                                        <p:cTn id="31" dur="500" fill="hold">
                                          <p:stCondLst>
                                            <p:cond delay="2000"/>
                                          </p:stCondLst>
                                        </p:cTn>
                                        <p:tgtEl>
                                          <p:spTgt spid="128"/>
                                        </p:tgtEl>
                                        <p:attrNameLst>
                                          <p:attrName>ppt_h</p:attrName>
                                        </p:attrNameLst>
                                      </p:cBhvr>
                                      <p:tavLst>
                                        <p:tav tm="0">
                                          <p:val>
                                            <p:fltVal val="0"/>
                                          </p:val>
                                        </p:tav>
                                        <p:tav tm="100000">
                                          <p:val>
                                            <p:strVal val="#ppt_h"/>
                                          </p:val>
                                        </p:tav>
                                      </p:tavLst>
                                    </p:anim>
                                    <p:animEffect transition="in" filter="fade">
                                      <p:cBhvr>
                                        <p:cTn id="32" dur="500">
                                          <p:stCondLst>
                                            <p:cond delay="2000"/>
                                          </p:stCondLst>
                                        </p:cTn>
                                        <p:tgtEl>
                                          <p:spTgt spid="128"/>
                                        </p:tgtEl>
                                      </p:cBhvr>
                                    </p:animEffect>
                                    <p:anim to="" calcmode="lin" valueType="num">
                                      <p:cBhvr>
                                        <p:cTn id="33" dur="1500" fill="hold">
                                          <p:stCondLst>
                                            <p:cond delay="2500"/>
                                          </p:stCondLst>
                                        </p:cTn>
                                        <p:tgtEl>
                                          <p:spTgt spid="128"/>
                                        </p:tgtEl>
                                      </p:cBhvr>
                                    </p:anim>
                                  </p:childTnLst>
                                </p:cTn>
                              </p:par>
                              <p:par>
                                <p:cTn id="34" presetID="10" presetClass="entr" presetSubtype="0" repeatCount="indefinite" fill="hold" grpId="0" nodeType="withEffect">
                                  <p:stCondLst>
                                    <p:cond delay="0"/>
                                  </p:stCondLst>
                                  <p:childTnLst>
                                    <p:set>
                                      <p:cBhvr>
                                        <p:cTn id="35" dur="1" fill="hold">
                                          <p:stCondLst>
                                            <p:cond delay="0"/>
                                          </p:stCondLst>
                                        </p:cTn>
                                        <p:tgtEl>
                                          <p:spTgt spid="46"/>
                                        </p:tgtEl>
                                        <p:attrNameLst>
                                          <p:attrName>style.visibility</p:attrName>
                                        </p:attrNameLst>
                                      </p:cBhvr>
                                      <p:to>
                                        <p:strVal val="visible"/>
                                      </p:to>
                                    </p:set>
                                    <p:animEffect transition="out" filter="fade">
                                      <p:cBhvr additive="base">
                                        <p:cTn id="36" dur="316" fill="hold">
                                          <p:stCondLst>
                                            <p:cond delay="2213"/>
                                          </p:stCondLst>
                                        </p:cTn>
                                        <p:tgtEl>
                                          <p:spTgt spid="46"/>
                                        </p:tgtEl>
                                      </p:cBhvr>
                                    </p:animEffect>
                                    <p:animEffect transition="in" filter="fade">
                                      <p:cBhvr additive="base">
                                        <p:cTn id="37" dur="316" fill="hold">
                                          <p:stCondLst>
                                            <p:cond delay="0"/>
                                          </p:stCondLst>
                                        </p:cTn>
                                        <p:tgtEl>
                                          <p:spTgt spid="46"/>
                                        </p:tgtEl>
                                      </p:cBhvr>
                                    </p:animEffect>
                                    <p:set>
                                      <p:cBhvr additive="base">
                                        <p:cTn id="38" dur="1" fill="hold">
                                          <p:stCondLst>
                                            <p:cond delay="2528"/>
                                          </p:stCondLst>
                                        </p:cTn>
                                        <p:tgtEl>
                                          <p:spTgt spid="46"/>
                                        </p:tgtEl>
                                        <p:attrNameLst>
                                          <p:attrName>style.visibility</p:attrName>
                                        </p:attrNameLst>
                                      </p:cBhvr>
                                      <p:to>
                                        <p:strVal val="hidden"/>
                                      </p:to>
                                    </p:set>
                                    <p:set>
                                      <p:cBhvr additive="base">
                                        <p:cTn id="39" dur="2908" fill="hold">
                                          <p:stCondLst>
                                            <p:cond delay="0"/>
                                          </p:stCondLst>
                                        </p:cTn>
                                        <p:tgtEl>
                                          <p:spTgt spid="46"/>
                                        </p:tgtEl>
                                      </p:cBhvr>
                                      <p:to>
                                        <p:strVal val=""/>
                                      </p:to>
                                    </p:set>
                                  </p:childTnLst>
                                </p:cTn>
                              </p:par>
                              <p:par>
                                <p:cTn id="40" presetID="0" presetClass="path" presetSubtype="0" repeatCount="indefinite" fill="hold" grpId="1" nodeType="withEffect">
                                  <p:stCondLst>
                                    <p:cond delay="0"/>
                                  </p:stCondLst>
                                  <p:childTnLst>
                                    <p:animMotion origin="layout" path="M -3.33333E-6 1.48148E-6 C 0.07123 -0.04398 0.06237 -0.16273 0.09011 -0.27847 " pathEditMode="relative" rAng="0" ptsTypes="AA">
                                      <p:cBhvr>
                                        <p:cTn id="41" dur="2714" fill="hold"/>
                                        <p:tgtEl>
                                          <p:spTgt spid="46"/>
                                        </p:tgtEl>
                                        <p:attrNameLst>
                                          <p:attrName>ppt_x</p:attrName>
                                          <p:attrName>ppt_y</p:attrName>
                                        </p:attrNameLst>
                                      </p:cBhvr>
                                      <p:rCtr x="4505" y="-13935"/>
                                    </p:animMotion>
                                  </p:childTnLst>
                                </p:cTn>
                              </p:par>
                              <p:par>
                                <p:cTn id="42" presetID="10" presetClass="entr" presetSubtype="0" repeatCount="indefinite"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out" filter="fade">
                                      <p:cBhvr additive="base">
                                        <p:cTn id="44" dur="250" fill="hold">
                                          <p:stCondLst>
                                            <p:cond delay="1750"/>
                                          </p:stCondLst>
                                        </p:cTn>
                                        <p:tgtEl>
                                          <p:spTgt spid="48"/>
                                        </p:tgtEl>
                                      </p:cBhvr>
                                    </p:animEffect>
                                    <p:animEffect transition="in" filter="fade">
                                      <p:cBhvr additive="base">
                                        <p:cTn id="45" dur="250" fill="hold">
                                          <p:stCondLst>
                                            <p:cond delay="0"/>
                                          </p:stCondLst>
                                        </p:cTn>
                                        <p:tgtEl>
                                          <p:spTgt spid="48"/>
                                        </p:tgtEl>
                                      </p:cBhvr>
                                    </p:animEffect>
                                    <p:set>
                                      <p:cBhvr additive="base">
                                        <p:cTn id="46" dur="1" fill="hold">
                                          <p:stCondLst>
                                            <p:cond delay="1999"/>
                                          </p:stCondLst>
                                        </p:cTn>
                                        <p:tgtEl>
                                          <p:spTgt spid="48"/>
                                        </p:tgtEl>
                                        <p:attrNameLst>
                                          <p:attrName>style.visibility</p:attrName>
                                        </p:attrNameLst>
                                      </p:cBhvr>
                                      <p:to>
                                        <p:strVal val="hidden"/>
                                      </p:to>
                                    </p:set>
                                    <p:set>
                                      <p:cBhvr additive="base">
                                        <p:cTn id="47" dur="2300" fill="hold">
                                          <p:stCondLst>
                                            <p:cond delay="0"/>
                                          </p:stCondLst>
                                        </p:cTn>
                                        <p:tgtEl>
                                          <p:spTgt spid="48"/>
                                        </p:tgtEl>
                                      </p:cBhvr>
                                      <p:to>
                                        <p:strVal val=""/>
                                      </p:to>
                                    </p:set>
                                  </p:childTnLst>
                                </p:cTn>
                              </p:par>
                              <p:par>
                                <p:cTn id="48" presetID="0" presetClass="path" presetSubtype="0" repeatCount="indefinite" fill="hold" grpId="1" nodeType="withEffect">
                                  <p:stCondLst>
                                    <p:cond delay="0"/>
                                  </p:stCondLst>
                                  <p:childTnLst>
                                    <p:animMotion origin="layout" path="M 4.16667E-6 4.44444E-6 C -0.01133 -0.10556 -0.06198 -0.1845 -0.00769 -0.31459 " pathEditMode="relative" rAng="0" ptsTypes="AA">
                                      <p:cBhvr>
                                        <p:cTn id="49" dur="3409" fill="hold"/>
                                        <p:tgtEl>
                                          <p:spTgt spid="48"/>
                                        </p:tgtEl>
                                        <p:attrNameLst>
                                          <p:attrName>ppt_x</p:attrName>
                                          <p:attrName>ppt_y</p:attrName>
                                        </p:attrNameLst>
                                      </p:cBhvr>
                                      <p:rCtr x="-1628" y="-15741"/>
                                    </p:animMotion>
                                  </p:childTnLst>
                                </p:cTn>
                              </p:par>
                              <p:par>
                                <p:cTn id="50" presetID="10" presetClass="entr" presetSubtype="0" repeatCount="indefinite"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out" filter="fade">
                                      <p:cBhvr additive="base">
                                        <p:cTn id="52" dur="419" fill="hold">
                                          <p:stCondLst>
                                            <p:cond delay="2935"/>
                                          </p:stCondLst>
                                        </p:cTn>
                                        <p:tgtEl>
                                          <p:spTgt spid="49"/>
                                        </p:tgtEl>
                                      </p:cBhvr>
                                    </p:animEffect>
                                    <p:animEffect transition="in" filter="fade">
                                      <p:cBhvr additive="base">
                                        <p:cTn id="53" dur="419" fill="hold">
                                          <p:stCondLst>
                                            <p:cond delay="0"/>
                                          </p:stCondLst>
                                        </p:cTn>
                                        <p:tgtEl>
                                          <p:spTgt spid="49"/>
                                        </p:tgtEl>
                                      </p:cBhvr>
                                    </p:animEffect>
                                    <p:set>
                                      <p:cBhvr additive="base">
                                        <p:cTn id="54" dur="1" fill="hold">
                                          <p:stCondLst>
                                            <p:cond delay="3353"/>
                                          </p:stCondLst>
                                        </p:cTn>
                                        <p:tgtEl>
                                          <p:spTgt spid="49"/>
                                        </p:tgtEl>
                                        <p:attrNameLst>
                                          <p:attrName>style.visibility</p:attrName>
                                        </p:attrNameLst>
                                      </p:cBhvr>
                                      <p:to>
                                        <p:strVal val="hidden"/>
                                      </p:to>
                                    </p:set>
                                    <p:set>
                                      <p:cBhvr additive="base">
                                        <p:cTn id="55" dur="3858" fill="hold">
                                          <p:stCondLst>
                                            <p:cond delay="0"/>
                                          </p:stCondLst>
                                        </p:cTn>
                                        <p:tgtEl>
                                          <p:spTgt spid="49"/>
                                        </p:tgtEl>
                                      </p:cBhvr>
                                      <p:to>
                                        <p:strVal val=""/>
                                      </p:to>
                                    </p:set>
                                  </p:childTnLst>
                                </p:cTn>
                              </p:par>
                              <p:par>
                                <p:cTn id="56" presetID="0" presetClass="path" presetSubtype="0" repeatCount="indefinite" fill="hold" grpId="1" nodeType="withEffect">
                                  <p:stCondLst>
                                    <p:cond delay="0"/>
                                  </p:stCondLst>
                                  <p:childTnLst>
                                    <p:animMotion origin="layout" path="M -0.00013 -4.44444E-6 C 0.06471 -0.13541 0.07721 -0.05138 0.13164 -0.18125 " pathEditMode="relative" rAng="0" ptsTypes="AA">
                                      <p:cBhvr>
                                        <p:cTn id="57" dur="3060" fill="hold"/>
                                        <p:tgtEl>
                                          <p:spTgt spid="49"/>
                                        </p:tgtEl>
                                        <p:attrNameLst>
                                          <p:attrName>ppt_x</p:attrName>
                                          <p:attrName>ppt_y</p:attrName>
                                        </p:attrNameLst>
                                      </p:cBhvr>
                                      <p:rCtr x="6589" y="-9074"/>
                                    </p:animMotion>
                                  </p:childTnLst>
                                </p:cTn>
                              </p:par>
                              <p:par>
                                <p:cTn id="58" presetID="10" presetClass="entr" presetSubtype="0" repeatCount="indefinite" fill="hold" grpId="0" nodeType="withEffect">
                                  <p:stCondLst>
                                    <p:cond delay="0"/>
                                  </p:stCondLst>
                                  <p:childTnLst>
                                    <p:set>
                                      <p:cBhvr>
                                        <p:cTn id="59" dur="1" fill="hold">
                                          <p:stCondLst>
                                            <p:cond delay="0"/>
                                          </p:stCondLst>
                                        </p:cTn>
                                        <p:tgtEl>
                                          <p:spTgt spid="50"/>
                                        </p:tgtEl>
                                        <p:attrNameLst>
                                          <p:attrName>style.visibility</p:attrName>
                                        </p:attrNameLst>
                                      </p:cBhvr>
                                      <p:to>
                                        <p:strVal val="visible"/>
                                      </p:to>
                                    </p:set>
                                    <p:animEffect transition="out" filter="fade">
                                      <p:cBhvr additive="base">
                                        <p:cTn id="60" dur="305" fill="hold">
                                          <p:stCondLst>
                                            <p:cond delay="2133"/>
                                          </p:stCondLst>
                                        </p:cTn>
                                        <p:tgtEl>
                                          <p:spTgt spid="50"/>
                                        </p:tgtEl>
                                      </p:cBhvr>
                                    </p:animEffect>
                                    <p:animEffect transition="in" filter="fade">
                                      <p:cBhvr additive="base">
                                        <p:cTn id="61" dur="305" fill="hold">
                                          <p:stCondLst>
                                            <p:cond delay="0"/>
                                          </p:stCondLst>
                                        </p:cTn>
                                        <p:tgtEl>
                                          <p:spTgt spid="50"/>
                                        </p:tgtEl>
                                      </p:cBhvr>
                                    </p:animEffect>
                                    <p:set>
                                      <p:cBhvr additive="base">
                                        <p:cTn id="62" dur="1" fill="hold">
                                          <p:stCondLst>
                                            <p:cond delay="2437"/>
                                          </p:stCondLst>
                                        </p:cTn>
                                        <p:tgtEl>
                                          <p:spTgt spid="50"/>
                                        </p:tgtEl>
                                        <p:attrNameLst>
                                          <p:attrName>style.visibility</p:attrName>
                                        </p:attrNameLst>
                                      </p:cBhvr>
                                      <p:to>
                                        <p:strVal val="hidden"/>
                                      </p:to>
                                    </p:set>
                                    <p:set>
                                      <p:cBhvr additive="base">
                                        <p:cTn id="63" dur="2804" fill="hold">
                                          <p:stCondLst>
                                            <p:cond delay="0"/>
                                          </p:stCondLst>
                                        </p:cTn>
                                        <p:tgtEl>
                                          <p:spTgt spid="50"/>
                                        </p:tgtEl>
                                      </p:cBhvr>
                                      <p:to>
                                        <p:strVal val=""/>
                                      </p:to>
                                    </p:set>
                                  </p:childTnLst>
                                </p:cTn>
                              </p:par>
                              <p:par>
                                <p:cTn id="64" presetID="0" presetClass="path" presetSubtype="0" repeatCount="indefinite" fill="hold" grpId="1" nodeType="withEffect">
                                  <p:stCondLst>
                                    <p:cond delay="0"/>
                                  </p:stCondLst>
                                  <p:childTnLst>
                                    <p:animMotion origin="layout" path="M -0.00013 -2.96296E-6 C 0.08372 -0.1206 0.14375 -0.01111 0.19831 -0.14097 " pathEditMode="relative" rAng="0" ptsTypes="AA">
                                      <p:cBhvr>
                                        <p:cTn id="65" dur="2924" fill="hold"/>
                                        <p:tgtEl>
                                          <p:spTgt spid="50"/>
                                        </p:tgtEl>
                                        <p:attrNameLst>
                                          <p:attrName>ppt_x</p:attrName>
                                          <p:attrName>ppt_y</p:attrName>
                                        </p:attrNameLst>
                                      </p:cBhvr>
                                      <p:rCtr x="9922" y="-7060"/>
                                    </p:animMotion>
                                  </p:childTnLst>
                                </p:cTn>
                              </p:par>
                              <p:par>
                                <p:cTn id="66" presetID="10" presetClass="entr" presetSubtype="0" repeatCount="indefinite" fill="hold" grpId="0" nodeType="withEffect">
                                  <p:stCondLst>
                                    <p:cond delay="0"/>
                                  </p:stCondLst>
                                  <p:childTnLst>
                                    <p:set>
                                      <p:cBhvr>
                                        <p:cTn id="67" dur="1" fill="hold">
                                          <p:stCondLst>
                                            <p:cond delay="0"/>
                                          </p:stCondLst>
                                        </p:cTn>
                                        <p:tgtEl>
                                          <p:spTgt spid="51"/>
                                        </p:tgtEl>
                                        <p:attrNameLst>
                                          <p:attrName>style.visibility</p:attrName>
                                        </p:attrNameLst>
                                      </p:cBhvr>
                                      <p:to>
                                        <p:strVal val="visible"/>
                                      </p:to>
                                    </p:set>
                                    <p:animEffect transition="out" filter="fade">
                                      <p:cBhvr additive="base">
                                        <p:cTn id="68" dur="289" fill="hold">
                                          <p:stCondLst>
                                            <p:cond delay="2024"/>
                                          </p:stCondLst>
                                        </p:cTn>
                                        <p:tgtEl>
                                          <p:spTgt spid="51"/>
                                        </p:tgtEl>
                                      </p:cBhvr>
                                    </p:animEffect>
                                    <p:animEffect transition="in" filter="fade">
                                      <p:cBhvr additive="base">
                                        <p:cTn id="69" dur="289" fill="hold">
                                          <p:stCondLst>
                                            <p:cond delay="0"/>
                                          </p:stCondLst>
                                        </p:cTn>
                                        <p:tgtEl>
                                          <p:spTgt spid="51"/>
                                        </p:tgtEl>
                                      </p:cBhvr>
                                    </p:animEffect>
                                    <p:set>
                                      <p:cBhvr additive="base">
                                        <p:cTn id="70" dur="1" fill="hold">
                                          <p:stCondLst>
                                            <p:cond delay="2311"/>
                                          </p:stCondLst>
                                        </p:cTn>
                                        <p:tgtEl>
                                          <p:spTgt spid="51"/>
                                        </p:tgtEl>
                                        <p:attrNameLst>
                                          <p:attrName>style.visibility</p:attrName>
                                        </p:attrNameLst>
                                      </p:cBhvr>
                                      <p:to>
                                        <p:strVal val="hidden"/>
                                      </p:to>
                                    </p:set>
                                    <p:set>
                                      <p:cBhvr additive="base">
                                        <p:cTn id="71" dur="2659" fill="hold">
                                          <p:stCondLst>
                                            <p:cond delay="0"/>
                                          </p:stCondLst>
                                        </p:cTn>
                                        <p:tgtEl>
                                          <p:spTgt spid="51"/>
                                        </p:tgtEl>
                                      </p:cBhvr>
                                      <p:to>
                                        <p:strVal val=""/>
                                      </p:to>
                                    </p:set>
                                  </p:childTnLst>
                                </p:cTn>
                              </p:par>
                              <p:par>
                                <p:cTn id="72" presetID="0" presetClass="path" presetSubtype="0" repeatCount="indefinite" fill="hold" grpId="1" nodeType="withEffect">
                                  <p:stCondLst>
                                    <p:cond delay="0"/>
                                  </p:stCondLst>
                                  <p:childTnLst>
                                    <p:animMotion origin="layout" path="M -2.08333E-7 -2.59259E-6 C -0.04023 -0.14421 0.01732 -0.1956 -0.00299 -0.34421 " pathEditMode="relative" rAng="0" ptsTypes="AA">
                                      <p:cBhvr>
                                        <p:cTn id="73" dur="2191" fill="hold"/>
                                        <p:tgtEl>
                                          <p:spTgt spid="51"/>
                                        </p:tgtEl>
                                        <p:attrNameLst>
                                          <p:attrName>ppt_x</p:attrName>
                                          <p:attrName>ppt_y</p:attrName>
                                        </p:attrNameLst>
                                      </p:cBhvr>
                                      <p:rCtr x="-664" y="-17222"/>
                                    </p:animMotion>
                                  </p:childTnLst>
                                </p:cTn>
                              </p:par>
                              <p:par>
                                <p:cTn id="74" presetID="10" presetClass="entr" presetSubtype="0" repeatCount="indefinite" fill="hold" grpId="0" nodeType="withEffect">
                                  <p:stCondLst>
                                    <p:cond delay="0"/>
                                  </p:stCondLst>
                                  <p:childTnLst>
                                    <p:set>
                                      <p:cBhvr>
                                        <p:cTn id="75" dur="1" fill="hold">
                                          <p:stCondLst>
                                            <p:cond delay="0"/>
                                          </p:stCondLst>
                                        </p:cTn>
                                        <p:tgtEl>
                                          <p:spTgt spid="52"/>
                                        </p:tgtEl>
                                        <p:attrNameLst>
                                          <p:attrName>style.visibility</p:attrName>
                                        </p:attrNameLst>
                                      </p:cBhvr>
                                      <p:to>
                                        <p:strVal val="visible"/>
                                      </p:to>
                                    </p:set>
                                    <p:animEffect transition="out" filter="fade">
                                      <p:cBhvr additive="base">
                                        <p:cTn id="76" dur="346" fill="hold">
                                          <p:stCondLst>
                                            <p:cond delay="2419"/>
                                          </p:stCondLst>
                                        </p:cTn>
                                        <p:tgtEl>
                                          <p:spTgt spid="52"/>
                                        </p:tgtEl>
                                      </p:cBhvr>
                                    </p:animEffect>
                                    <p:animEffect transition="in" filter="fade">
                                      <p:cBhvr additive="base">
                                        <p:cTn id="77" dur="346" fill="hold">
                                          <p:stCondLst>
                                            <p:cond delay="0"/>
                                          </p:stCondLst>
                                        </p:cTn>
                                        <p:tgtEl>
                                          <p:spTgt spid="52"/>
                                        </p:tgtEl>
                                      </p:cBhvr>
                                    </p:animEffect>
                                    <p:set>
                                      <p:cBhvr additive="base">
                                        <p:cTn id="78" dur="1" fill="hold">
                                          <p:stCondLst>
                                            <p:cond delay="2763"/>
                                          </p:stCondLst>
                                        </p:cTn>
                                        <p:tgtEl>
                                          <p:spTgt spid="52"/>
                                        </p:tgtEl>
                                        <p:attrNameLst>
                                          <p:attrName>style.visibility</p:attrName>
                                        </p:attrNameLst>
                                      </p:cBhvr>
                                      <p:to>
                                        <p:strVal val="hidden"/>
                                      </p:to>
                                    </p:set>
                                    <p:set>
                                      <p:cBhvr additive="base">
                                        <p:cTn id="79" dur="3180" fill="hold">
                                          <p:stCondLst>
                                            <p:cond delay="0"/>
                                          </p:stCondLst>
                                        </p:cTn>
                                        <p:tgtEl>
                                          <p:spTgt spid="52"/>
                                        </p:tgtEl>
                                      </p:cBhvr>
                                      <p:to>
                                        <p:strVal val=""/>
                                      </p:to>
                                    </p:set>
                                  </p:childTnLst>
                                </p:cTn>
                              </p:par>
                              <p:par>
                                <p:cTn id="80" presetID="0" presetClass="path" presetSubtype="0" repeatCount="indefinite" fill="hold" grpId="1" nodeType="withEffect">
                                  <p:stCondLst>
                                    <p:cond delay="0"/>
                                  </p:stCondLst>
                                  <p:childTnLst>
                                    <p:animMotion origin="layout" path="M 2.5E-6 -3.7037E-7 C 0.00377 -0.22477 0.15403 -0.14306 0.13372 -0.2912 " pathEditMode="relative" rAng="0" ptsTypes="AA">
                                      <p:cBhvr>
                                        <p:cTn id="81" dur="2340" fill="hold"/>
                                        <p:tgtEl>
                                          <p:spTgt spid="52"/>
                                        </p:tgtEl>
                                        <p:attrNameLst>
                                          <p:attrName>ppt_x</p:attrName>
                                          <p:attrName>ppt_y</p:attrName>
                                        </p:attrNameLst>
                                      </p:cBhvr>
                                      <p:rCtr x="6771" y="-14560"/>
                                    </p:animMotion>
                                  </p:childTnLst>
                                </p:cTn>
                              </p:par>
                              <p:par>
                                <p:cTn id="82" presetID="10" presetClass="entr" presetSubtype="0" repeatCount="indefinite" fill="hold" grpId="0" nodeType="withEffect">
                                  <p:stCondLst>
                                    <p:cond delay="0"/>
                                  </p:stCondLst>
                                  <p:childTnLst>
                                    <p:set>
                                      <p:cBhvr>
                                        <p:cTn id="83" dur="1" fill="hold">
                                          <p:stCondLst>
                                            <p:cond delay="0"/>
                                          </p:stCondLst>
                                        </p:cTn>
                                        <p:tgtEl>
                                          <p:spTgt spid="53"/>
                                        </p:tgtEl>
                                        <p:attrNameLst>
                                          <p:attrName>style.visibility</p:attrName>
                                        </p:attrNameLst>
                                      </p:cBhvr>
                                      <p:to>
                                        <p:strVal val="visible"/>
                                      </p:to>
                                    </p:set>
                                    <p:animEffect transition="out" filter="fade">
                                      <p:cBhvr additive="base">
                                        <p:cTn id="84" dur="419" fill="hold">
                                          <p:stCondLst>
                                            <p:cond delay="2933"/>
                                          </p:stCondLst>
                                        </p:cTn>
                                        <p:tgtEl>
                                          <p:spTgt spid="53"/>
                                        </p:tgtEl>
                                      </p:cBhvr>
                                    </p:animEffect>
                                    <p:animEffect transition="in" filter="fade">
                                      <p:cBhvr additive="base">
                                        <p:cTn id="85" dur="419" fill="hold">
                                          <p:stCondLst>
                                            <p:cond delay="0"/>
                                          </p:stCondLst>
                                        </p:cTn>
                                        <p:tgtEl>
                                          <p:spTgt spid="53"/>
                                        </p:tgtEl>
                                      </p:cBhvr>
                                    </p:animEffect>
                                    <p:set>
                                      <p:cBhvr additive="base">
                                        <p:cTn id="86" dur="1" fill="hold">
                                          <p:stCondLst>
                                            <p:cond delay="3351"/>
                                          </p:stCondLst>
                                        </p:cTn>
                                        <p:tgtEl>
                                          <p:spTgt spid="53"/>
                                        </p:tgtEl>
                                        <p:attrNameLst>
                                          <p:attrName>style.visibility</p:attrName>
                                        </p:attrNameLst>
                                      </p:cBhvr>
                                      <p:to>
                                        <p:strVal val="hidden"/>
                                      </p:to>
                                    </p:set>
                                    <p:set>
                                      <p:cBhvr additive="base">
                                        <p:cTn id="87" dur="3855" fill="hold">
                                          <p:stCondLst>
                                            <p:cond delay="0"/>
                                          </p:stCondLst>
                                        </p:cTn>
                                        <p:tgtEl>
                                          <p:spTgt spid="53"/>
                                        </p:tgtEl>
                                      </p:cBhvr>
                                      <p:to>
                                        <p:strVal val=""/>
                                      </p:to>
                                    </p:set>
                                  </p:childTnLst>
                                </p:cTn>
                              </p:par>
                              <p:par>
                                <p:cTn id="88" presetID="0" presetClass="path" presetSubtype="0" repeatCount="indefinite" fill="hold" grpId="1" nodeType="withEffect">
                                  <p:stCondLst>
                                    <p:cond delay="0"/>
                                  </p:stCondLst>
                                  <p:childTnLst>
                                    <p:animMotion origin="layout" path="M 2.08333E-6 1.11111E-6 C 0.03229 -0.19769 0.04193 -0.19838 0.13359 -0.2912 " pathEditMode="relative" rAng="0" ptsTypes="AA">
                                      <p:cBhvr>
                                        <p:cTn id="89" dur="2196" fill="hold"/>
                                        <p:tgtEl>
                                          <p:spTgt spid="53"/>
                                        </p:tgtEl>
                                        <p:attrNameLst>
                                          <p:attrName>ppt_x</p:attrName>
                                          <p:attrName>ppt_y</p:attrName>
                                        </p:attrNameLst>
                                      </p:cBhvr>
                                      <p:rCtr x="6680" y="-14560"/>
                                    </p:animMotion>
                                  </p:childTnLst>
                                </p:cTn>
                              </p:par>
                              <p:par>
                                <p:cTn id="90" presetID="10" presetClass="entr" presetSubtype="0" repeatCount="indefinite" fill="hold" grpId="0" nodeType="withEffect">
                                  <p:stCondLst>
                                    <p:cond delay="0"/>
                                  </p:stCondLst>
                                  <p:childTnLst>
                                    <p:set>
                                      <p:cBhvr>
                                        <p:cTn id="91" dur="1" fill="hold">
                                          <p:stCondLst>
                                            <p:cond delay="0"/>
                                          </p:stCondLst>
                                        </p:cTn>
                                        <p:tgtEl>
                                          <p:spTgt spid="54"/>
                                        </p:tgtEl>
                                        <p:attrNameLst>
                                          <p:attrName>style.visibility</p:attrName>
                                        </p:attrNameLst>
                                      </p:cBhvr>
                                      <p:to>
                                        <p:strVal val="visible"/>
                                      </p:to>
                                    </p:set>
                                    <p:animEffect transition="out" filter="fade">
                                      <p:cBhvr additive="base">
                                        <p:cTn id="92" dur="314" fill="hold">
                                          <p:stCondLst>
                                            <p:cond delay="2197"/>
                                          </p:stCondLst>
                                        </p:cTn>
                                        <p:tgtEl>
                                          <p:spTgt spid="54"/>
                                        </p:tgtEl>
                                      </p:cBhvr>
                                    </p:animEffect>
                                    <p:animEffect transition="in" filter="fade">
                                      <p:cBhvr additive="base">
                                        <p:cTn id="93" dur="314" fill="hold">
                                          <p:stCondLst>
                                            <p:cond delay="0"/>
                                          </p:stCondLst>
                                        </p:cTn>
                                        <p:tgtEl>
                                          <p:spTgt spid="54"/>
                                        </p:tgtEl>
                                      </p:cBhvr>
                                    </p:animEffect>
                                    <p:set>
                                      <p:cBhvr additive="base">
                                        <p:cTn id="94" dur="1" fill="hold">
                                          <p:stCondLst>
                                            <p:cond delay="2510"/>
                                          </p:stCondLst>
                                        </p:cTn>
                                        <p:tgtEl>
                                          <p:spTgt spid="54"/>
                                        </p:tgtEl>
                                        <p:attrNameLst>
                                          <p:attrName>style.visibility</p:attrName>
                                        </p:attrNameLst>
                                      </p:cBhvr>
                                      <p:to>
                                        <p:strVal val="hidden"/>
                                      </p:to>
                                    </p:set>
                                    <p:set>
                                      <p:cBhvr additive="base">
                                        <p:cTn id="95" dur="2888" fill="hold">
                                          <p:stCondLst>
                                            <p:cond delay="0"/>
                                          </p:stCondLst>
                                        </p:cTn>
                                        <p:tgtEl>
                                          <p:spTgt spid="54"/>
                                        </p:tgtEl>
                                      </p:cBhvr>
                                      <p:to>
                                        <p:strVal val=""/>
                                      </p:to>
                                    </p:set>
                                  </p:childTnLst>
                                </p:cTn>
                              </p:par>
                              <p:par>
                                <p:cTn id="96" presetID="0" presetClass="path" presetSubtype="0" repeatCount="indefinite" fill="hold" grpId="1" nodeType="withEffect">
                                  <p:stCondLst>
                                    <p:cond delay="0"/>
                                  </p:stCondLst>
                                  <p:childTnLst>
                                    <p:animMotion origin="layout" path="M 2.5E-6 4.44444E-6 C 0.10703 -0.07315 0.10599 -0.1625 0.13359 -0.29121 " pathEditMode="relative" rAng="0" ptsTypes="AA">
                                      <p:cBhvr>
                                        <p:cTn id="97" dur="2546" fill="hold"/>
                                        <p:tgtEl>
                                          <p:spTgt spid="54"/>
                                        </p:tgtEl>
                                        <p:attrNameLst>
                                          <p:attrName>ppt_x</p:attrName>
                                          <p:attrName>ppt_y</p:attrName>
                                        </p:attrNameLst>
                                      </p:cBhvr>
                                      <p:rCtr x="6680" y="-14560"/>
                                    </p:animMotion>
                                  </p:childTnLst>
                                </p:cTn>
                              </p:par>
                              <p:par>
                                <p:cTn id="98" presetID="10" presetClass="entr" presetSubtype="0" repeatCount="indefinite" fill="hold" grpId="0" nodeType="withEffect">
                                  <p:stCondLst>
                                    <p:cond delay="0"/>
                                  </p:stCondLst>
                                  <p:childTnLst>
                                    <p:set>
                                      <p:cBhvr>
                                        <p:cTn id="99" dur="1" fill="hold">
                                          <p:stCondLst>
                                            <p:cond delay="0"/>
                                          </p:stCondLst>
                                        </p:cTn>
                                        <p:tgtEl>
                                          <p:spTgt spid="55"/>
                                        </p:tgtEl>
                                        <p:attrNameLst>
                                          <p:attrName>style.visibility</p:attrName>
                                        </p:attrNameLst>
                                      </p:cBhvr>
                                      <p:to>
                                        <p:strVal val="visible"/>
                                      </p:to>
                                    </p:set>
                                    <p:animEffect transition="out" filter="fade">
                                      <p:cBhvr additive="base">
                                        <p:cTn id="100" dur="407" fill="hold">
                                          <p:stCondLst>
                                            <p:cond delay="2850"/>
                                          </p:stCondLst>
                                        </p:cTn>
                                        <p:tgtEl>
                                          <p:spTgt spid="55"/>
                                        </p:tgtEl>
                                      </p:cBhvr>
                                    </p:animEffect>
                                    <p:animEffect transition="in" filter="fade">
                                      <p:cBhvr additive="base">
                                        <p:cTn id="101" dur="407" fill="hold">
                                          <p:stCondLst>
                                            <p:cond delay="0"/>
                                          </p:stCondLst>
                                        </p:cTn>
                                        <p:tgtEl>
                                          <p:spTgt spid="55"/>
                                        </p:tgtEl>
                                      </p:cBhvr>
                                    </p:animEffect>
                                    <p:set>
                                      <p:cBhvr additive="base">
                                        <p:cTn id="102" dur="1" fill="hold">
                                          <p:stCondLst>
                                            <p:cond delay="3255"/>
                                          </p:stCondLst>
                                        </p:cTn>
                                        <p:tgtEl>
                                          <p:spTgt spid="55"/>
                                        </p:tgtEl>
                                        <p:attrNameLst>
                                          <p:attrName>style.visibility</p:attrName>
                                        </p:attrNameLst>
                                      </p:cBhvr>
                                      <p:to>
                                        <p:strVal val="hidden"/>
                                      </p:to>
                                    </p:set>
                                    <p:set>
                                      <p:cBhvr additive="base">
                                        <p:cTn id="103" dur="3745" fill="hold">
                                          <p:stCondLst>
                                            <p:cond delay="0"/>
                                          </p:stCondLst>
                                        </p:cTn>
                                        <p:tgtEl>
                                          <p:spTgt spid="55"/>
                                        </p:tgtEl>
                                      </p:cBhvr>
                                      <p:to>
                                        <p:strVal val=""/>
                                      </p:to>
                                    </p:set>
                                  </p:childTnLst>
                                </p:cTn>
                              </p:par>
                              <p:par>
                                <p:cTn id="104" presetID="0" presetClass="path" presetSubtype="0" repeatCount="indefinite" fill="hold" grpId="1" nodeType="withEffect">
                                  <p:stCondLst>
                                    <p:cond delay="0"/>
                                  </p:stCondLst>
                                  <p:childTnLst>
                                    <p:animMotion origin="layout" path="M 2.08333E-6 -3.7037E-6 C 0.00104 -0.11574 -0.11797 -0.13287 -0.09037 -0.26157 " pathEditMode="relative" rAng="0" ptsTypes="AA">
                                      <p:cBhvr>
                                        <p:cTn id="105" dur="3501" fill="hold"/>
                                        <p:tgtEl>
                                          <p:spTgt spid="55"/>
                                        </p:tgtEl>
                                        <p:attrNameLst>
                                          <p:attrName>ppt_x</p:attrName>
                                          <p:attrName>ppt_y</p:attrName>
                                        </p:attrNameLst>
                                      </p:cBhvr>
                                      <p:rCtr x="-4727" y="-13079"/>
                                    </p:animMotion>
                                  </p:childTnLst>
                                </p:cTn>
                              </p:par>
                              <p:par>
                                <p:cTn id="106" presetID="10" presetClass="entr" presetSubtype="0" repeatCount="indefinite" fill="hold" grpId="0" nodeType="withEffect">
                                  <p:stCondLst>
                                    <p:cond delay="0"/>
                                  </p:stCondLst>
                                  <p:childTnLst>
                                    <p:set>
                                      <p:cBhvr>
                                        <p:cTn id="107" dur="1" fill="hold">
                                          <p:stCondLst>
                                            <p:cond delay="0"/>
                                          </p:stCondLst>
                                        </p:cTn>
                                        <p:tgtEl>
                                          <p:spTgt spid="47"/>
                                        </p:tgtEl>
                                        <p:attrNameLst>
                                          <p:attrName>style.visibility</p:attrName>
                                        </p:attrNameLst>
                                      </p:cBhvr>
                                      <p:to>
                                        <p:strVal val="visible"/>
                                      </p:to>
                                    </p:set>
                                    <p:animEffect transition="out" filter="fade">
                                      <p:cBhvr additive="base">
                                        <p:cTn id="108" dur="277" fill="hold">
                                          <p:stCondLst>
                                            <p:cond delay="1937"/>
                                          </p:stCondLst>
                                        </p:cTn>
                                        <p:tgtEl>
                                          <p:spTgt spid="47"/>
                                        </p:tgtEl>
                                      </p:cBhvr>
                                    </p:animEffect>
                                    <p:animEffect transition="in" filter="fade">
                                      <p:cBhvr additive="base">
                                        <p:cTn id="109" dur="277" fill="hold">
                                          <p:stCondLst>
                                            <p:cond delay="0"/>
                                          </p:stCondLst>
                                        </p:cTn>
                                        <p:tgtEl>
                                          <p:spTgt spid="47"/>
                                        </p:tgtEl>
                                      </p:cBhvr>
                                    </p:animEffect>
                                    <p:set>
                                      <p:cBhvr additive="base">
                                        <p:cTn id="110" dur="1" fill="hold">
                                          <p:stCondLst>
                                            <p:cond delay="2213"/>
                                          </p:stCondLst>
                                        </p:cTn>
                                        <p:tgtEl>
                                          <p:spTgt spid="47"/>
                                        </p:tgtEl>
                                        <p:attrNameLst>
                                          <p:attrName>style.visibility</p:attrName>
                                        </p:attrNameLst>
                                      </p:cBhvr>
                                      <p:to>
                                        <p:strVal val="hidden"/>
                                      </p:to>
                                    </p:set>
                                    <p:set>
                                      <p:cBhvr additive="base">
                                        <p:cTn id="111" dur="2546" fill="hold">
                                          <p:stCondLst>
                                            <p:cond delay="0"/>
                                          </p:stCondLst>
                                        </p:cTn>
                                        <p:tgtEl>
                                          <p:spTgt spid="47"/>
                                        </p:tgtEl>
                                      </p:cBhvr>
                                      <p:to>
                                        <p:strVal val=""/>
                                      </p:to>
                                    </p:set>
                                  </p:childTnLst>
                                </p:cTn>
                              </p:par>
                              <p:par>
                                <p:cTn id="112" presetID="0" presetClass="path" presetSubtype="0" repeatCount="indefinite" fill="hold" grpId="1" nodeType="withEffect">
                                  <p:stCondLst>
                                    <p:cond delay="0"/>
                                  </p:stCondLst>
                                  <p:childTnLst>
                                    <p:animMotion origin="layout" path="M -5E-6 -1.11111E-6 C 0.07605 -0.05301 0.06667 -0.19606 0.09636 -0.33518 " pathEditMode="relative" rAng="0" ptsTypes="AA">
                                      <p:cBhvr>
                                        <p:cTn id="113" dur="3347" fill="hold"/>
                                        <p:tgtEl>
                                          <p:spTgt spid="47"/>
                                        </p:tgtEl>
                                        <p:attrNameLst>
                                          <p:attrName>ppt_x</p:attrName>
                                          <p:attrName>ppt_y</p:attrName>
                                        </p:attrNameLst>
                                      </p:cBhvr>
                                      <p:rCtr x="4818" y="-16759"/>
                                    </p:animMotion>
                                  </p:childTnLst>
                                </p:cTn>
                              </p:par>
                              <p:par>
                                <p:cTn id="114" presetID="10" presetClass="entr" presetSubtype="0" repeatCount="indefinite" fill="hold" grpId="0" nodeType="withEffect">
                                  <p:stCondLst>
                                    <p:cond delay="0"/>
                                  </p:stCondLst>
                                  <p:childTnLst>
                                    <p:set>
                                      <p:cBhvr>
                                        <p:cTn id="115" dur="1" fill="hold">
                                          <p:stCondLst>
                                            <p:cond delay="0"/>
                                          </p:stCondLst>
                                        </p:cTn>
                                        <p:tgtEl>
                                          <p:spTgt spid="56"/>
                                        </p:tgtEl>
                                        <p:attrNameLst>
                                          <p:attrName>style.visibility</p:attrName>
                                        </p:attrNameLst>
                                      </p:cBhvr>
                                      <p:to>
                                        <p:strVal val="visible"/>
                                      </p:to>
                                    </p:set>
                                    <p:animEffect transition="out" filter="fade">
                                      <p:cBhvr additive="base">
                                        <p:cTn id="116" dur="273" fill="hold">
                                          <p:stCondLst>
                                            <p:cond delay="1912"/>
                                          </p:stCondLst>
                                        </p:cTn>
                                        <p:tgtEl>
                                          <p:spTgt spid="56"/>
                                        </p:tgtEl>
                                      </p:cBhvr>
                                    </p:animEffect>
                                    <p:animEffect transition="in" filter="fade">
                                      <p:cBhvr additive="base">
                                        <p:cTn id="117" dur="273" fill="hold">
                                          <p:stCondLst>
                                            <p:cond delay="0"/>
                                          </p:stCondLst>
                                        </p:cTn>
                                        <p:tgtEl>
                                          <p:spTgt spid="56"/>
                                        </p:tgtEl>
                                      </p:cBhvr>
                                    </p:animEffect>
                                    <p:set>
                                      <p:cBhvr additive="base">
                                        <p:cTn id="118" dur="1" fill="hold">
                                          <p:stCondLst>
                                            <p:cond delay="2184"/>
                                          </p:stCondLst>
                                        </p:cTn>
                                        <p:tgtEl>
                                          <p:spTgt spid="56"/>
                                        </p:tgtEl>
                                        <p:attrNameLst>
                                          <p:attrName>style.visibility</p:attrName>
                                        </p:attrNameLst>
                                      </p:cBhvr>
                                      <p:to>
                                        <p:strVal val="hidden"/>
                                      </p:to>
                                    </p:set>
                                    <p:set>
                                      <p:cBhvr additive="base">
                                        <p:cTn id="119" dur="2513" fill="hold">
                                          <p:stCondLst>
                                            <p:cond delay="0"/>
                                          </p:stCondLst>
                                        </p:cTn>
                                        <p:tgtEl>
                                          <p:spTgt spid="56"/>
                                        </p:tgtEl>
                                      </p:cBhvr>
                                      <p:to>
                                        <p:strVal val=""/>
                                      </p:to>
                                    </p:set>
                                  </p:childTnLst>
                                </p:cTn>
                              </p:par>
                              <p:par>
                                <p:cTn id="120" presetID="0" presetClass="path" presetSubtype="0" repeatCount="indefinite" fill="hold" grpId="1" nodeType="withEffect">
                                  <p:stCondLst>
                                    <p:cond delay="0"/>
                                  </p:stCondLst>
                                  <p:childTnLst>
                                    <p:animMotion origin="layout" path="M 2.91667E-6 -3.7037E-6 C 0.06432 -0.17314 0.07669 -0.06574 0.13086 -0.23171 " pathEditMode="relative" rAng="0" ptsTypes="AA">
                                      <p:cBhvr>
                                        <p:cTn id="121" dur="2180" fill="hold"/>
                                        <p:tgtEl>
                                          <p:spTgt spid="56"/>
                                        </p:tgtEl>
                                        <p:attrNameLst>
                                          <p:attrName>ppt_x</p:attrName>
                                          <p:attrName>ppt_y</p:attrName>
                                        </p:attrNameLst>
                                      </p:cBhvr>
                                      <p:rCtr x="6536" y="-11597"/>
                                    </p:animMotion>
                                  </p:childTnLst>
                                </p:cTn>
                              </p:par>
                              <p:par>
                                <p:cTn id="122" presetID="10" presetClass="entr" presetSubtype="0" repeatCount="indefinite" fill="hold" grpId="0" nodeType="withEffect">
                                  <p:stCondLst>
                                    <p:cond delay="0"/>
                                  </p:stCondLst>
                                  <p:childTnLst>
                                    <p:set>
                                      <p:cBhvr>
                                        <p:cTn id="123" dur="1" fill="hold">
                                          <p:stCondLst>
                                            <p:cond delay="0"/>
                                          </p:stCondLst>
                                        </p:cTn>
                                        <p:tgtEl>
                                          <p:spTgt spid="57"/>
                                        </p:tgtEl>
                                        <p:attrNameLst>
                                          <p:attrName>style.visibility</p:attrName>
                                        </p:attrNameLst>
                                      </p:cBhvr>
                                      <p:to>
                                        <p:strVal val="visible"/>
                                      </p:to>
                                    </p:set>
                                    <p:animEffect transition="out" filter="fade">
                                      <p:cBhvr additive="base">
                                        <p:cTn id="124" dur="224" fill="hold">
                                          <p:stCondLst>
                                            <p:cond delay="1569"/>
                                          </p:stCondLst>
                                        </p:cTn>
                                        <p:tgtEl>
                                          <p:spTgt spid="57"/>
                                        </p:tgtEl>
                                      </p:cBhvr>
                                    </p:animEffect>
                                    <p:animEffect transition="in" filter="fade">
                                      <p:cBhvr additive="base">
                                        <p:cTn id="125" dur="224" fill="hold">
                                          <p:stCondLst>
                                            <p:cond delay="0"/>
                                          </p:stCondLst>
                                        </p:cTn>
                                        <p:tgtEl>
                                          <p:spTgt spid="57"/>
                                        </p:tgtEl>
                                      </p:cBhvr>
                                    </p:animEffect>
                                    <p:set>
                                      <p:cBhvr additive="base">
                                        <p:cTn id="126" dur="1" fill="hold">
                                          <p:stCondLst>
                                            <p:cond delay="1792"/>
                                          </p:stCondLst>
                                        </p:cTn>
                                        <p:tgtEl>
                                          <p:spTgt spid="57"/>
                                        </p:tgtEl>
                                        <p:attrNameLst>
                                          <p:attrName>style.visibility</p:attrName>
                                        </p:attrNameLst>
                                      </p:cBhvr>
                                      <p:to>
                                        <p:strVal val="hidden"/>
                                      </p:to>
                                    </p:set>
                                    <p:set>
                                      <p:cBhvr additive="base">
                                        <p:cTn id="127" dur="2062" fill="hold">
                                          <p:stCondLst>
                                            <p:cond delay="0"/>
                                          </p:stCondLst>
                                        </p:cTn>
                                        <p:tgtEl>
                                          <p:spTgt spid="57"/>
                                        </p:tgtEl>
                                      </p:cBhvr>
                                      <p:to>
                                        <p:strVal val=""/>
                                      </p:to>
                                    </p:set>
                                  </p:childTnLst>
                                </p:cTn>
                              </p:par>
                              <p:par>
                                <p:cTn id="128" presetID="0" presetClass="path" presetSubtype="0" repeatCount="indefinite" fill="hold" grpId="1" nodeType="withEffect">
                                  <p:stCondLst>
                                    <p:cond delay="0"/>
                                  </p:stCondLst>
                                  <p:childTnLst>
                                    <p:animMotion origin="layout" path="M -4.16667E-7 3.7037E-6 C -0.01471 -0.12338 -0.08021 -0.21551 -0.01003 -0.36713 " pathEditMode="relative" rAng="0" ptsTypes="AA">
                                      <p:cBhvr>
                                        <p:cTn id="129" dur="2645" fill="hold"/>
                                        <p:tgtEl>
                                          <p:spTgt spid="57"/>
                                        </p:tgtEl>
                                        <p:attrNameLst>
                                          <p:attrName>ppt_x</p:attrName>
                                          <p:attrName>ppt_y</p:attrName>
                                        </p:attrNameLst>
                                      </p:cBhvr>
                                      <p:rCtr x="-2096" y="-18356"/>
                                    </p:animMotion>
                                  </p:childTnLst>
                                </p:cTn>
                              </p:par>
                              <p:par>
                                <p:cTn id="130" presetID="10" presetClass="entr" presetSubtype="0" repeatCount="indefinite" fill="hold" grpId="0" nodeType="withEffect">
                                  <p:stCondLst>
                                    <p:cond delay="0"/>
                                  </p:stCondLst>
                                  <p:childTnLst>
                                    <p:set>
                                      <p:cBhvr>
                                        <p:cTn id="131" dur="1" fill="hold">
                                          <p:stCondLst>
                                            <p:cond delay="0"/>
                                          </p:stCondLst>
                                        </p:cTn>
                                        <p:tgtEl>
                                          <p:spTgt spid="58"/>
                                        </p:tgtEl>
                                        <p:attrNameLst>
                                          <p:attrName>style.visibility</p:attrName>
                                        </p:attrNameLst>
                                      </p:cBhvr>
                                      <p:to>
                                        <p:strVal val="visible"/>
                                      </p:to>
                                    </p:set>
                                    <p:animEffect transition="out" filter="fade">
                                      <p:cBhvr additive="base">
                                        <p:cTn id="132" dur="389" fill="hold">
                                          <p:stCondLst>
                                            <p:cond delay="2724"/>
                                          </p:stCondLst>
                                        </p:cTn>
                                        <p:tgtEl>
                                          <p:spTgt spid="58"/>
                                        </p:tgtEl>
                                      </p:cBhvr>
                                    </p:animEffect>
                                    <p:animEffect transition="in" filter="fade">
                                      <p:cBhvr additive="base">
                                        <p:cTn id="133" dur="389" fill="hold">
                                          <p:stCondLst>
                                            <p:cond delay="0"/>
                                          </p:stCondLst>
                                        </p:cTn>
                                        <p:tgtEl>
                                          <p:spTgt spid="58"/>
                                        </p:tgtEl>
                                      </p:cBhvr>
                                    </p:animEffect>
                                    <p:set>
                                      <p:cBhvr additive="base">
                                        <p:cTn id="134" dur="1" fill="hold">
                                          <p:stCondLst>
                                            <p:cond delay="3112"/>
                                          </p:stCondLst>
                                        </p:cTn>
                                        <p:tgtEl>
                                          <p:spTgt spid="58"/>
                                        </p:tgtEl>
                                        <p:attrNameLst>
                                          <p:attrName>style.visibility</p:attrName>
                                        </p:attrNameLst>
                                      </p:cBhvr>
                                      <p:to>
                                        <p:strVal val="hidden"/>
                                      </p:to>
                                    </p:set>
                                    <p:set>
                                      <p:cBhvr additive="base">
                                        <p:cTn id="135" dur="3580" fill="hold">
                                          <p:stCondLst>
                                            <p:cond delay="0"/>
                                          </p:stCondLst>
                                        </p:cTn>
                                        <p:tgtEl>
                                          <p:spTgt spid="58"/>
                                        </p:tgtEl>
                                      </p:cBhvr>
                                      <p:to>
                                        <p:strVal val=""/>
                                      </p:to>
                                    </p:set>
                                  </p:childTnLst>
                                </p:cTn>
                              </p:par>
                              <p:par>
                                <p:cTn id="136" presetID="0" presetClass="path" presetSubtype="0" repeatCount="indefinite" fill="hold" grpId="1" nodeType="withEffect">
                                  <p:stCondLst>
                                    <p:cond delay="0"/>
                                  </p:stCondLst>
                                  <p:childTnLst>
                                    <p:animMotion origin="layout" path="M 3.125E-6 -2.96296E-6 C 0.00286 -0.24884 0.12018 -0.15833 0.10442 -0.32222 " pathEditMode="relative" rAng="0" ptsTypes="AA">
                                      <p:cBhvr>
                                        <p:cTn id="137" dur="2595" fill="hold"/>
                                        <p:tgtEl>
                                          <p:spTgt spid="58"/>
                                        </p:tgtEl>
                                        <p:attrNameLst>
                                          <p:attrName>ppt_x</p:attrName>
                                          <p:attrName>ppt_y</p:attrName>
                                        </p:attrNameLst>
                                      </p:cBhvr>
                                      <p:rCtr x="5286" y="-16111"/>
                                    </p:animMotion>
                                  </p:childTnLst>
                                </p:cTn>
                              </p:par>
                              <p:par>
                                <p:cTn id="138" presetID="10" presetClass="entr" presetSubtype="0" repeatCount="indefinite" fill="hold" grpId="0" nodeType="withEffect">
                                  <p:stCondLst>
                                    <p:cond delay="0"/>
                                  </p:stCondLst>
                                  <p:childTnLst>
                                    <p:set>
                                      <p:cBhvr>
                                        <p:cTn id="139" dur="1" fill="hold">
                                          <p:stCondLst>
                                            <p:cond delay="0"/>
                                          </p:stCondLst>
                                        </p:cTn>
                                        <p:tgtEl>
                                          <p:spTgt spid="59"/>
                                        </p:tgtEl>
                                        <p:attrNameLst>
                                          <p:attrName>style.visibility</p:attrName>
                                        </p:attrNameLst>
                                      </p:cBhvr>
                                      <p:to>
                                        <p:strVal val="visible"/>
                                      </p:to>
                                    </p:set>
                                    <p:animEffect transition="out" filter="fade">
                                      <p:cBhvr additive="base">
                                        <p:cTn id="140" dur="269" fill="hold">
                                          <p:stCondLst>
                                            <p:cond delay="1880"/>
                                          </p:stCondLst>
                                        </p:cTn>
                                        <p:tgtEl>
                                          <p:spTgt spid="59"/>
                                        </p:tgtEl>
                                      </p:cBhvr>
                                    </p:animEffect>
                                    <p:animEffect transition="in" filter="fade">
                                      <p:cBhvr additive="base">
                                        <p:cTn id="141" dur="269" fill="hold">
                                          <p:stCondLst>
                                            <p:cond delay="0"/>
                                          </p:stCondLst>
                                        </p:cTn>
                                        <p:tgtEl>
                                          <p:spTgt spid="59"/>
                                        </p:tgtEl>
                                      </p:cBhvr>
                                    </p:animEffect>
                                    <p:set>
                                      <p:cBhvr additive="base">
                                        <p:cTn id="142" dur="1" fill="hold">
                                          <p:stCondLst>
                                            <p:cond delay="2147"/>
                                          </p:stCondLst>
                                        </p:cTn>
                                        <p:tgtEl>
                                          <p:spTgt spid="59"/>
                                        </p:tgtEl>
                                        <p:attrNameLst>
                                          <p:attrName>style.visibility</p:attrName>
                                        </p:attrNameLst>
                                      </p:cBhvr>
                                      <p:to>
                                        <p:strVal val="hidden"/>
                                      </p:to>
                                    </p:set>
                                    <p:set>
                                      <p:cBhvr additive="base">
                                        <p:cTn id="143" dur="2471" fill="hold">
                                          <p:stCondLst>
                                            <p:cond delay="0"/>
                                          </p:stCondLst>
                                        </p:cTn>
                                        <p:tgtEl>
                                          <p:spTgt spid="59"/>
                                        </p:tgtEl>
                                      </p:cBhvr>
                                      <p:to>
                                        <p:strVal val=""/>
                                      </p:to>
                                    </p:set>
                                  </p:childTnLst>
                                </p:cTn>
                              </p:par>
                              <p:par>
                                <p:cTn id="144" presetID="0" presetClass="path" presetSubtype="0" repeatCount="indefinite" fill="hold" grpId="1" nodeType="withEffect">
                                  <p:stCondLst>
                                    <p:cond delay="0"/>
                                  </p:stCondLst>
                                  <p:childTnLst>
                                    <p:animMotion origin="layout" path="M 2.5E-6 -4.81481E-6 C -0.04479 -0.16574 -0.08151 -0.08634 -0.12149 -0.25023 " pathEditMode="relative" rAng="0" ptsTypes="AA">
                                      <p:cBhvr>
                                        <p:cTn id="145" dur="2961" fill="hold"/>
                                        <p:tgtEl>
                                          <p:spTgt spid="59"/>
                                        </p:tgtEl>
                                        <p:attrNameLst>
                                          <p:attrName>ppt_x</p:attrName>
                                          <p:attrName>ppt_y</p:attrName>
                                        </p:attrNameLst>
                                      </p:cBhvr>
                                      <p:rCtr x="-6081" y="-12523"/>
                                    </p:animMotion>
                                  </p:childTnLst>
                                </p:cTn>
                              </p:par>
                              <p:par>
                                <p:cTn id="146" presetID="10" presetClass="entr" presetSubtype="0" repeatCount="indefinite" fill="hold" grpId="0" nodeType="withEffect">
                                  <p:stCondLst>
                                    <p:cond delay="0"/>
                                  </p:stCondLst>
                                  <p:childTnLst>
                                    <p:set>
                                      <p:cBhvr>
                                        <p:cTn id="147" dur="1" fill="hold">
                                          <p:stCondLst>
                                            <p:cond delay="0"/>
                                          </p:stCondLst>
                                        </p:cTn>
                                        <p:tgtEl>
                                          <p:spTgt spid="60"/>
                                        </p:tgtEl>
                                        <p:attrNameLst>
                                          <p:attrName>style.visibility</p:attrName>
                                        </p:attrNameLst>
                                      </p:cBhvr>
                                      <p:to>
                                        <p:strVal val="visible"/>
                                      </p:to>
                                    </p:set>
                                    <p:animEffect transition="out" filter="fade">
                                      <p:cBhvr additive="base">
                                        <p:cTn id="148" dur="273" fill="hold">
                                          <p:stCondLst>
                                            <p:cond delay="1909"/>
                                          </p:stCondLst>
                                        </p:cTn>
                                        <p:tgtEl>
                                          <p:spTgt spid="60"/>
                                        </p:tgtEl>
                                      </p:cBhvr>
                                    </p:animEffect>
                                    <p:animEffect transition="in" filter="fade">
                                      <p:cBhvr additive="base">
                                        <p:cTn id="149" dur="273" fill="hold">
                                          <p:stCondLst>
                                            <p:cond delay="0"/>
                                          </p:stCondLst>
                                        </p:cTn>
                                        <p:tgtEl>
                                          <p:spTgt spid="60"/>
                                        </p:tgtEl>
                                      </p:cBhvr>
                                    </p:animEffect>
                                    <p:set>
                                      <p:cBhvr additive="base">
                                        <p:cTn id="150" dur="1" fill="hold">
                                          <p:stCondLst>
                                            <p:cond delay="2181"/>
                                          </p:stCondLst>
                                        </p:cTn>
                                        <p:tgtEl>
                                          <p:spTgt spid="60"/>
                                        </p:tgtEl>
                                        <p:attrNameLst>
                                          <p:attrName>style.visibility</p:attrName>
                                        </p:attrNameLst>
                                      </p:cBhvr>
                                      <p:to>
                                        <p:strVal val="hidden"/>
                                      </p:to>
                                    </p:set>
                                    <p:set>
                                      <p:cBhvr additive="base">
                                        <p:cTn id="151" dur="2509" fill="hold">
                                          <p:stCondLst>
                                            <p:cond delay="0"/>
                                          </p:stCondLst>
                                        </p:cTn>
                                        <p:tgtEl>
                                          <p:spTgt spid="60"/>
                                        </p:tgtEl>
                                      </p:cBhvr>
                                      <p:to>
                                        <p:strVal val=""/>
                                      </p:to>
                                    </p:set>
                                  </p:childTnLst>
                                </p:cTn>
                              </p:par>
                              <p:par>
                                <p:cTn id="152" presetID="0" presetClass="path" presetSubtype="0" repeatCount="indefinite" fill="hold" grpId="1" nodeType="withEffect">
                                  <p:stCondLst>
                                    <p:cond delay="0"/>
                                  </p:stCondLst>
                                  <p:childTnLst>
                                    <p:animMotion origin="layout" path="M -3.75E-6 2.22222E-6 C -0.1401 -0.18588 0.06042 -0.25185 -0.01041 -0.44283 " pathEditMode="relative" rAng="0" ptsTypes="AA">
                                      <p:cBhvr>
                                        <p:cTn id="153" dur="2681" fill="hold"/>
                                        <p:tgtEl>
                                          <p:spTgt spid="60"/>
                                        </p:tgtEl>
                                        <p:attrNameLst>
                                          <p:attrName>ppt_x</p:attrName>
                                          <p:attrName>ppt_y</p:attrName>
                                        </p:attrNameLst>
                                      </p:cBhvr>
                                      <p:rCtr x="-2292" y="-22153"/>
                                    </p:animMotion>
                                  </p:childTnLst>
                                </p:cTn>
                              </p:par>
                              <p:par>
                                <p:cTn id="154" presetID="10" presetClass="entr" presetSubtype="0" repeatCount="indefinite" fill="hold" grpId="0" nodeType="withEffect">
                                  <p:stCondLst>
                                    <p:cond delay="0"/>
                                  </p:stCondLst>
                                  <p:childTnLst>
                                    <p:set>
                                      <p:cBhvr>
                                        <p:cTn id="155" dur="1" fill="hold">
                                          <p:stCondLst>
                                            <p:cond delay="0"/>
                                          </p:stCondLst>
                                        </p:cTn>
                                        <p:tgtEl>
                                          <p:spTgt spid="61"/>
                                        </p:tgtEl>
                                        <p:attrNameLst>
                                          <p:attrName>style.visibility</p:attrName>
                                        </p:attrNameLst>
                                      </p:cBhvr>
                                      <p:to>
                                        <p:strVal val="visible"/>
                                      </p:to>
                                    </p:set>
                                    <p:animEffect transition="out" filter="fade">
                                      <p:cBhvr additive="base">
                                        <p:cTn id="156" dur="227" fill="hold">
                                          <p:stCondLst>
                                            <p:cond delay="1590"/>
                                          </p:stCondLst>
                                        </p:cTn>
                                        <p:tgtEl>
                                          <p:spTgt spid="61"/>
                                        </p:tgtEl>
                                      </p:cBhvr>
                                    </p:animEffect>
                                    <p:animEffect transition="in" filter="fade">
                                      <p:cBhvr additive="base">
                                        <p:cTn id="157" dur="227" fill="hold">
                                          <p:stCondLst>
                                            <p:cond delay="0"/>
                                          </p:stCondLst>
                                        </p:cTn>
                                        <p:tgtEl>
                                          <p:spTgt spid="61"/>
                                        </p:tgtEl>
                                      </p:cBhvr>
                                    </p:animEffect>
                                    <p:set>
                                      <p:cBhvr additive="base">
                                        <p:cTn id="158" dur="1" fill="hold">
                                          <p:stCondLst>
                                            <p:cond delay="1816"/>
                                          </p:stCondLst>
                                        </p:cTn>
                                        <p:tgtEl>
                                          <p:spTgt spid="61"/>
                                        </p:tgtEl>
                                        <p:attrNameLst>
                                          <p:attrName>style.visibility</p:attrName>
                                        </p:attrNameLst>
                                      </p:cBhvr>
                                      <p:to>
                                        <p:strVal val="hidden"/>
                                      </p:to>
                                    </p:set>
                                    <p:set>
                                      <p:cBhvr additive="base">
                                        <p:cTn id="159" dur="2090" fill="hold">
                                          <p:stCondLst>
                                            <p:cond delay="0"/>
                                          </p:stCondLst>
                                        </p:cTn>
                                        <p:tgtEl>
                                          <p:spTgt spid="61"/>
                                        </p:tgtEl>
                                      </p:cBhvr>
                                      <p:to>
                                        <p:strVal val=""/>
                                      </p:to>
                                    </p:set>
                                  </p:childTnLst>
                                </p:cTn>
                              </p:par>
                              <p:par>
                                <p:cTn id="160" presetID="0" presetClass="path" presetSubtype="0" repeatCount="indefinite" fill="hold" grpId="1" nodeType="withEffect">
                                  <p:stCondLst>
                                    <p:cond delay="0"/>
                                  </p:stCondLst>
                                  <p:childTnLst>
                                    <p:animMotion origin="layout" path="M -0.00013 4.81481E-6 C 0.10481 -0.20695 0.17995 -0.01922 0.2483 -0.2419 " pathEditMode="relative" rAng="0" ptsTypes="AA">
                                      <p:cBhvr>
                                        <p:cTn id="161" dur="2965" fill="hold"/>
                                        <p:tgtEl>
                                          <p:spTgt spid="61"/>
                                        </p:tgtEl>
                                        <p:attrNameLst>
                                          <p:attrName>ppt_x</p:attrName>
                                          <p:attrName>ppt_y</p:attrName>
                                        </p:attrNameLst>
                                      </p:cBhvr>
                                      <p:rCtr x="12422" y="-12106"/>
                                    </p:animMotion>
                                  </p:childTnLst>
                                </p:cTn>
                              </p:par>
                              <p:par>
                                <p:cTn id="162" presetID="10" presetClass="entr" presetSubtype="0" repeatCount="indefinite" fill="hold" grpId="0" nodeType="withEffect">
                                  <p:stCondLst>
                                    <p:cond delay="0"/>
                                  </p:stCondLst>
                                  <p:childTnLst>
                                    <p:set>
                                      <p:cBhvr>
                                        <p:cTn id="163" dur="1" fill="hold">
                                          <p:stCondLst>
                                            <p:cond delay="0"/>
                                          </p:stCondLst>
                                        </p:cTn>
                                        <p:tgtEl>
                                          <p:spTgt spid="62"/>
                                        </p:tgtEl>
                                        <p:attrNameLst>
                                          <p:attrName>style.visibility</p:attrName>
                                        </p:attrNameLst>
                                      </p:cBhvr>
                                      <p:to>
                                        <p:strVal val="visible"/>
                                      </p:to>
                                    </p:set>
                                    <p:animEffect transition="out" filter="fade">
                                      <p:cBhvr additive="base">
                                        <p:cTn id="164" dur="419" fill="hold">
                                          <p:stCondLst>
                                            <p:cond delay="2934"/>
                                          </p:stCondLst>
                                        </p:cTn>
                                        <p:tgtEl>
                                          <p:spTgt spid="62"/>
                                        </p:tgtEl>
                                      </p:cBhvr>
                                    </p:animEffect>
                                    <p:animEffect transition="in" filter="fade">
                                      <p:cBhvr additive="base">
                                        <p:cTn id="165" dur="419" fill="hold">
                                          <p:stCondLst>
                                            <p:cond delay="0"/>
                                          </p:stCondLst>
                                        </p:cTn>
                                        <p:tgtEl>
                                          <p:spTgt spid="62"/>
                                        </p:tgtEl>
                                      </p:cBhvr>
                                    </p:animEffect>
                                    <p:set>
                                      <p:cBhvr additive="base">
                                        <p:cTn id="166" dur="1" fill="hold">
                                          <p:stCondLst>
                                            <p:cond delay="3351"/>
                                          </p:stCondLst>
                                        </p:cTn>
                                        <p:tgtEl>
                                          <p:spTgt spid="62"/>
                                        </p:tgtEl>
                                        <p:attrNameLst>
                                          <p:attrName>style.visibility</p:attrName>
                                        </p:attrNameLst>
                                      </p:cBhvr>
                                      <p:to>
                                        <p:strVal val="hidden"/>
                                      </p:to>
                                    </p:set>
                                    <p:set>
                                      <p:cBhvr additive="base">
                                        <p:cTn id="167" dur="3856" fill="hold">
                                          <p:stCondLst>
                                            <p:cond delay="0"/>
                                          </p:stCondLst>
                                        </p:cTn>
                                        <p:tgtEl>
                                          <p:spTgt spid="62"/>
                                        </p:tgtEl>
                                      </p:cBhvr>
                                      <p:to>
                                        <p:strVal val=""/>
                                      </p:to>
                                    </p:set>
                                  </p:childTnLst>
                                </p:cTn>
                              </p:par>
                              <p:par>
                                <p:cTn id="168" presetID="0" presetClass="path" presetSubtype="0" repeatCount="indefinite" fill="hold" grpId="1" nodeType="withEffect">
                                  <p:stCondLst>
                                    <p:cond delay="0"/>
                                  </p:stCondLst>
                                  <p:childTnLst>
                                    <p:animMotion origin="layout" path="M -1.875E-6 4.81481E-6 C 0.00143 -0.15487 -0.16406 -0.17778 -0.12565 -0.34954 " pathEditMode="relative" rAng="0" ptsTypes="AA">
                                      <p:cBhvr>
                                        <p:cTn id="169" dur="2662" fill="hold"/>
                                        <p:tgtEl>
                                          <p:spTgt spid="62"/>
                                        </p:tgtEl>
                                        <p:attrNameLst>
                                          <p:attrName>ppt_x</p:attrName>
                                          <p:attrName>ppt_y</p:attrName>
                                        </p:attrNameLst>
                                      </p:cBhvr>
                                      <p:rCtr x="-6576" y="-17477"/>
                                    </p:animMotion>
                                  </p:childTnLst>
                                </p:cTn>
                              </p:par>
                              <p:par>
                                <p:cTn id="170" presetID="10" presetClass="entr" presetSubtype="0" repeatCount="indefinite" fill="hold" grpId="0" nodeType="withEffect">
                                  <p:stCondLst>
                                    <p:cond delay="0"/>
                                  </p:stCondLst>
                                  <p:childTnLst>
                                    <p:set>
                                      <p:cBhvr>
                                        <p:cTn id="171" dur="1" fill="hold">
                                          <p:stCondLst>
                                            <p:cond delay="0"/>
                                          </p:stCondLst>
                                        </p:cTn>
                                        <p:tgtEl>
                                          <p:spTgt spid="45"/>
                                        </p:tgtEl>
                                        <p:attrNameLst>
                                          <p:attrName>style.visibility</p:attrName>
                                        </p:attrNameLst>
                                      </p:cBhvr>
                                      <p:to>
                                        <p:strVal val="visible"/>
                                      </p:to>
                                    </p:set>
                                    <p:animEffect transition="out" filter="fade">
                                      <p:cBhvr additive="base">
                                        <p:cTn id="172" dur="355" fill="hold">
                                          <p:stCondLst>
                                            <p:cond delay="2487"/>
                                          </p:stCondLst>
                                        </p:cTn>
                                        <p:tgtEl>
                                          <p:spTgt spid="45"/>
                                        </p:tgtEl>
                                      </p:cBhvr>
                                    </p:animEffect>
                                    <p:animEffect transition="in" filter="fade">
                                      <p:cBhvr additive="base">
                                        <p:cTn id="173" dur="355" fill="hold">
                                          <p:stCondLst>
                                            <p:cond delay="0"/>
                                          </p:stCondLst>
                                        </p:cTn>
                                        <p:tgtEl>
                                          <p:spTgt spid="45"/>
                                        </p:tgtEl>
                                      </p:cBhvr>
                                    </p:animEffect>
                                    <p:set>
                                      <p:cBhvr additive="base">
                                        <p:cTn id="174" dur="1" fill="hold">
                                          <p:stCondLst>
                                            <p:cond delay="2841"/>
                                          </p:stCondLst>
                                        </p:cTn>
                                        <p:tgtEl>
                                          <p:spTgt spid="45"/>
                                        </p:tgtEl>
                                        <p:attrNameLst>
                                          <p:attrName>style.visibility</p:attrName>
                                        </p:attrNameLst>
                                      </p:cBhvr>
                                      <p:to>
                                        <p:strVal val="hidden"/>
                                      </p:to>
                                    </p:set>
                                    <p:set>
                                      <p:cBhvr additive="base">
                                        <p:cTn id="175" dur="3269" fill="hold">
                                          <p:stCondLst>
                                            <p:cond delay="0"/>
                                          </p:stCondLst>
                                        </p:cTn>
                                        <p:tgtEl>
                                          <p:spTgt spid="45"/>
                                        </p:tgtEl>
                                      </p:cBhvr>
                                      <p:to>
                                        <p:strVal val=""/>
                                      </p:to>
                                    </p:set>
                                  </p:childTnLst>
                                </p:cTn>
                              </p:par>
                              <p:par>
                                <p:cTn id="176" presetID="0" presetClass="path" presetSubtype="0" repeatCount="indefinite" fill="hold" grpId="1" nodeType="withEffect">
                                  <p:stCondLst>
                                    <p:cond delay="0"/>
                                  </p:stCondLst>
                                  <p:childTnLst>
                                    <p:animMotion origin="layout" path="M 1.875E-6 -3.7037E-6 C 0.07122 -0.04398 0.06237 -0.16273 0.0901 -0.27847 " pathEditMode="relative" rAng="0" ptsTypes="AA">
                                      <p:cBhvr>
                                        <p:cTn id="177" dur="2820" fill="hold"/>
                                        <p:tgtEl>
                                          <p:spTgt spid="45"/>
                                        </p:tgtEl>
                                        <p:attrNameLst>
                                          <p:attrName>ppt_x</p:attrName>
                                          <p:attrName>ppt_y</p:attrName>
                                        </p:attrNameLst>
                                      </p:cBhvr>
                                      <p:rCtr x="4505" y="-13935"/>
                                    </p:animMotion>
                                  </p:childTnLst>
                                </p:cTn>
                              </p:par>
                              <p:par>
                                <p:cTn id="178" presetID="10" presetClass="entr" presetSubtype="0" repeatCount="indefinite" fill="hold" grpId="0" nodeType="withEffect">
                                  <p:stCondLst>
                                    <p:cond delay="0"/>
                                  </p:stCondLst>
                                  <p:childTnLst>
                                    <p:set>
                                      <p:cBhvr>
                                        <p:cTn id="179" dur="1" fill="hold">
                                          <p:stCondLst>
                                            <p:cond delay="0"/>
                                          </p:stCondLst>
                                        </p:cTn>
                                        <p:tgtEl>
                                          <p:spTgt spid="63"/>
                                        </p:tgtEl>
                                        <p:attrNameLst>
                                          <p:attrName>style.visibility</p:attrName>
                                        </p:attrNameLst>
                                      </p:cBhvr>
                                      <p:to>
                                        <p:strVal val="visible"/>
                                      </p:to>
                                    </p:set>
                                    <p:animEffect transition="out" filter="fade">
                                      <p:cBhvr additive="base">
                                        <p:cTn id="180" dur="336" fill="hold">
                                          <p:stCondLst>
                                            <p:cond delay="2355"/>
                                          </p:stCondLst>
                                        </p:cTn>
                                        <p:tgtEl>
                                          <p:spTgt spid="63"/>
                                        </p:tgtEl>
                                      </p:cBhvr>
                                    </p:animEffect>
                                    <p:animEffect transition="in" filter="fade">
                                      <p:cBhvr additive="base">
                                        <p:cTn id="181" dur="336" fill="hold">
                                          <p:stCondLst>
                                            <p:cond delay="0"/>
                                          </p:stCondLst>
                                        </p:cTn>
                                        <p:tgtEl>
                                          <p:spTgt spid="63"/>
                                        </p:tgtEl>
                                      </p:cBhvr>
                                    </p:animEffect>
                                    <p:set>
                                      <p:cBhvr additive="base">
                                        <p:cTn id="182" dur="1" fill="hold">
                                          <p:stCondLst>
                                            <p:cond delay="2690"/>
                                          </p:stCondLst>
                                        </p:cTn>
                                        <p:tgtEl>
                                          <p:spTgt spid="63"/>
                                        </p:tgtEl>
                                        <p:attrNameLst>
                                          <p:attrName>style.visibility</p:attrName>
                                        </p:attrNameLst>
                                      </p:cBhvr>
                                      <p:to>
                                        <p:strVal val="hidden"/>
                                      </p:to>
                                    </p:set>
                                    <p:set>
                                      <p:cBhvr additive="base">
                                        <p:cTn id="183" dur="3095" fill="hold">
                                          <p:stCondLst>
                                            <p:cond delay="0"/>
                                          </p:stCondLst>
                                        </p:cTn>
                                        <p:tgtEl>
                                          <p:spTgt spid="63"/>
                                        </p:tgtEl>
                                      </p:cBhvr>
                                      <p:to>
                                        <p:strVal val=""/>
                                      </p:to>
                                    </p:set>
                                  </p:childTnLst>
                                </p:cTn>
                              </p:par>
                              <p:par>
                                <p:cTn id="184"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185" dur="3846" fill="hold"/>
                                        <p:tgtEl>
                                          <p:spTgt spid="63"/>
                                        </p:tgtEl>
                                        <p:attrNameLst>
                                          <p:attrName>ppt_x</p:attrName>
                                          <p:attrName>ppt_y</p:attrName>
                                        </p:attrNameLst>
                                      </p:cBhvr>
                                      <p:rCtr x="8138" y="-1852"/>
                                    </p:animMotion>
                                  </p:childTnLst>
                                </p:cTn>
                              </p:par>
                              <p:par>
                                <p:cTn id="186" presetID="10" presetClass="entr" presetSubtype="0" repeatCount="indefinite" fill="hold" grpId="0" nodeType="withEffect">
                                  <p:stCondLst>
                                    <p:cond delay="0"/>
                                  </p:stCondLst>
                                  <p:childTnLst>
                                    <p:set>
                                      <p:cBhvr>
                                        <p:cTn id="187" dur="1" fill="hold">
                                          <p:stCondLst>
                                            <p:cond delay="0"/>
                                          </p:stCondLst>
                                        </p:cTn>
                                        <p:tgtEl>
                                          <p:spTgt spid="64"/>
                                        </p:tgtEl>
                                        <p:attrNameLst>
                                          <p:attrName>style.visibility</p:attrName>
                                        </p:attrNameLst>
                                      </p:cBhvr>
                                      <p:to>
                                        <p:strVal val="visible"/>
                                      </p:to>
                                    </p:set>
                                    <p:animEffect transition="out" filter="fade">
                                      <p:cBhvr additive="base">
                                        <p:cTn id="188" dur="334" fill="hold">
                                          <p:stCondLst>
                                            <p:cond delay="2341"/>
                                          </p:stCondLst>
                                        </p:cTn>
                                        <p:tgtEl>
                                          <p:spTgt spid="64"/>
                                        </p:tgtEl>
                                      </p:cBhvr>
                                    </p:animEffect>
                                    <p:animEffect transition="in" filter="fade">
                                      <p:cBhvr additive="base">
                                        <p:cTn id="189" dur="334" fill="hold">
                                          <p:stCondLst>
                                            <p:cond delay="0"/>
                                          </p:stCondLst>
                                        </p:cTn>
                                        <p:tgtEl>
                                          <p:spTgt spid="64"/>
                                        </p:tgtEl>
                                      </p:cBhvr>
                                    </p:animEffect>
                                    <p:set>
                                      <p:cBhvr additive="base">
                                        <p:cTn id="190" dur="1" fill="hold">
                                          <p:stCondLst>
                                            <p:cond delay="2674"/>
                                          </p:stCondLst>
                                        </p:cTn>
                                        <p:tgtEl>
                                          <p:spTgt spid="64"/>
                                        </p:tgtEl>
                                        <p:attrNameLst>
                                          <p:attrName>style.visibility</p:attrName>
                                        </p:attrNameLst>
                                      </p:cBhvr>
                                      <p:to>
                                        <p:strVal val="hidden"/>
                                      </p:to>
                                    </p:set>
                                    <p:set>
                                      <p:cBhvr additive="base">
                                        <p:cTn id="191" dur="3076" fill="hold">
                                          <p:stCondLst>
                                            <p:cond delay="0"/>
                                          </p:stCondLst>
                                        </p:cTn>
                                        <p:tgtEl>
                                          <p:spTgt spid="64"/>
                                        </p:tgtEl>
                                      </p:cBhvr>
                                      <p:to>
                                        <p:strVal val=""/>
                                      </p:to>
                                    </p:set>
                                  </p:childTnLst>
                                </p:cTn>
                              </p:par>
                              <p:par>
                                <p:cTn id="192" presetID="0" presetClass="path" presetSubtype="0" repeatCount="indefinite" fill="hold" grpId="1" nodeType="withEffect">
                                  <p:stCondLst>
                                    <p:cond delay="0"/>
                                  </p:stCondLst>
                                  <p:childTnLst>
                                    <p:animMotion origin="layout" path="M -3.75E-6 -2.96296E-6 C 0.0323 -0.19768 0.04193 -0.19838 0.1336 -0.2912 " pathEditMode="relative" rAng="0" ptsTypes="AA">
                                      <p:cBhvr>
                                        <p:cTn id="193" dur="2813" fill="hold"/>
                                        <p:tgtEl>
                                          <p:spTgt spid="64"/>
                                        </p:tgtEl>
                                        <p:attrNameLst>
                                          <p:attrName>ppt_x</p:attrName>
                                          <p:attrName>ppt_y</p:attrName>
                                        </p:attrNameLst>
                                      </p:cBhvr>
                                      <p:rCtr x="6680" y="-14560"/>
                                    </p:animMotion>
                                  </p:childTnLst>
                                </p:cTn>
                              </p:par>
                              <p:par>
                                <p:cTn id="194" presetID="10" presetClass="entr" presetSubtype="0" repeatCount="indefinite" fill="hold" grpId="0" nodeType="withEffect">
                                  <p:stCondLst>
                                    <p:cond delay="0"/>
                                  </p:stCondLst>
                                  <p:childTnLst>
                                    <p:set>
                                      <p:cBhvr>
                                        <p:cTn id="195" dur="1" fill="hold">
                                          <p:stCondLst>
                                            <p:cond delay="0"/>
                                          </p:stCondLst>
                                        </p:cTn>
                                        <p:tgtEl>
                                          <p:spTgt spid="65"/>
                                        </p:tgtEl>
                                        <p:attrNameLst>
                                          <p:attrName>style.visibility</p:attrName>
                                        </p:attrNameLst>
                                      </p:cBhvr>
                                      <p:to>
                                        <p:strVal val="visible"/>
                                      </p:to>
                                    </p:set>
                                    <p:animEffect transition="out" filter="fade">
                                      <p:cBhvr additive="base">
                                        <p:cTn id="196" dur="402" fill="hold">
                                          <p:stCondLst>
                                            <p:cond delay="2811"/>
                                          </p:stCondLst>
                                        </p:cTn>
                                        <p:tgtEl>
                                          <p:spTgt spid="65"/>
                                        </p:tgtEl>
                                      </p:cBhvr>
                                    </p:animEffect>
                                    <p:animEffect transition="in" filter="fade">
                                      <p:cBhvr additive="base">
                                        <p:cTn id="197" dur="402" fill="hold">
                                          <p:stCondLst>
                                            <p:cond delay="0"/>
                                          </p:stCondLst>
                                        </p:cTn>
                                        <p:tgtEl>
                                          <p:spTgt spid="65"/>
                                        </p:tgtEl>
                                      </p:cBhvr>
                                    </p:animEffect>
                                    <p:set>
                                      <p:cBhvr additive="base">
                                        <p:cTn id="198" dur="1" fill="hold">
                                          <p:stCondLst>
                                            <p:cond delay="3211"/>
                                          </p:stCondLst>
                                        </p:cTn>
                                        <p:tgtEl>
                                          <p:spTgt spid="65"/>
                                        </p:tgtEl>
                                        <p:attrNameLst>
                                          <p:attrName>style.visibility</p:attrName>
                                        </p:attrNameLst>
                                      </p:cBhvr>
                                      <p:to>
                                        <p:strVal val="hidden"/>
                                      </p:to>
                                    </p:set>
                                    <p:set>
                                      <p:cBhvr additive="base">
                                        <p:cTn id="199" dur="3694" fill="hold">
                                          <p:stCondLst>
                                            <p:cond delay="0"/>
                                          </p:stCondLst>
                                        </p:cTn>
                                        <p:tgtEl>
                                          <p:spTgt spid="65"/>
                                        </p:tgtEl>
                                      </p:cBhvr>
                                      <p:to>
                                        <p:strVal val=""/>
                                      </p:to>
                                    </p:set>
                                  </p:childTnLst>
                                </p:cTn>
                              </p:par>
                              <p:par>
                                <p:cTn id="200" presetID="0" presetClass="path" presetSubtype="0" repeatCount="indefinite" fill="hold" grpId="1" nodeType="withEffect">
                                  <p:stCondLst>
                                    <p:cond delay="0"/>
                                  </p:stCondLst>
                                  <p:childTnLst>
                                    <p:animMotion origin="layout" path="M 1.66667E-6 -3.7037E-7 C 0.00104 -0.11574 -0.11797 -0.13287 -0.09037 -0.26157 " pathEditMode="relative" rAng="0" ptsTypes="AA">
                                      <p:cBhvr>
                                        <p:cTn id="201" dur="3652" fill="hold"/>
                                        <p:tgtEl>
                                          <p:spTgt spid="65"/>
                                        </p:tgtEl>
                                        <p:attrNameLst>
                                          <p:attrName>ppt_x</p:attrName>
                                          <p:attrName>ppt_y</p:attrName>
                                        </p:attrNameLst>
                                      </p:cBhvr>
                                      <p:rCtr x="-4727" y="-13079"/>
                                    </p:animMotion>
                                  </p:childTnLst>
                                </p:cTn>
                              </p:par>
                              <p:par>
                                <p:cTn id="202" presetID="10" presetClass="entr" presetSubtype="0" repeatCount="indefinite" fill="hold" grpId="0" nodeType="withEffect">
                                  <p:stCondLst>
                                    <p:cond delay="0"/>
                                  </p:stCondLst>
                                  <p:childTnLst>
                                    <p:set>
                                      <p:cBhvr>
                                        <p:cTn id="203" dur="1" fill="hold">
                                          <p:stCondLst>
                                            <p:cond delay="0"/>
                                          </p:stCondLst>
                                        </p:cTn>
                                        <p:tgtEl>
                                          <p:spTgt spid="66"/>
                                        </p:tgtEl>
                                        <p:attrNameLst>
                                          <p:attrName>style.visibility</p:attrName>
                                        </p:attrNameLst>
                                      </p:cBhvr>
                                      <p:to>
                                        <p:strVal val="visible"/>
                                      </p:to>
                                    </p:set>
                                    <p:animEffect transition="out" filter="fade">
                                      <p:cBhvr additive="base">
                                        <p:cTn id="204" dur="364" fill="hold">
                                          <p:stCondLst>
                                            <p:cond delay="2545"/>
                                          </p:stCondLst>
                                        </p:cTn>
                                        <p:tgtEl>
                                          <p:spTgt spid="66"/>
                                        </p:tgtEl>
                                      </p:cBhvr>
                                    </p:animEffect>
                                    <p:animEffect transition="in" filter="fade">
                                      <p:cBhvr additive="base">
                                        <p:cTn id="205" dur="364" fill="hold">
                                          <p:stCondLst>
                                            <p:cond delay="0"/>
                                          </p:stCondLst>
                                        </p:cTn>
                                        <p:tgtEl>
                                          <p:spTgt spid="66"/>
                                        </p:tgtEl>
                                      </p:cBhvr>
                                    </p:animEffect>
                                    <p:set>
                                      <p:cBhvr additive="base">
                                        <p:cTn id="206" dur="1" fill="hold">
                                          <p:stCondLst>
                                            <p:cond delay="2907"/>
                                          </p:stCondLst>
                                        </p:cTn>
                                        <p:tgtEl>
                                          <p:spTgt spid="66"/>
                                        </p:tgtEl>
                                        <p:attrNameLst>
                                          <p:attrName>style.visibility</p:attrName>
                                        </p:attrNameLst>
                                      </p:cBhvr>
                                      <p:to>
                                        <p:strVal val="hidden"/>
                                      </p:to>
                                    </p:set>
                                    <p:set>
                                      <p:cBhvr additive="base">
                                        <p:cTn id="207" dur="3345" fill="hold">
                                          <p:stCondLst>
                                            <p:cond delay="0"/>
                                          </p:stCondLst>
                                        </p:cTn>
                                        <p:tgtEl>
                                          <p:spTgt spid="66"/>
                                        </p:tgtEl>
                                      </p:cBhvr>
                                      <p:to>
                                        <p:strVal val=""/>
                                      </p:to>
                                    </p:set>
                                  </p:childTnLst>
                                </p:cTn>
                              </p:par>
                              <p:par>
                                <p:cTn id="208" presetID="0" presetClass="path" presetSubtype="0" repeatCount="indefinite" fill="hold" grpId="1" nodeType="withEffect">
                                  <p:stCondLst>
                                    <p:cond delay="0"/>
                                  </p:stCondLst>
                                  <p:childTnLst>
                                    <p:animMotion origin="layout" path="M -2.29167E-6 -1.85185E-6 C 0.1069 -0.07315 0.10586 -0.1625 0.1336 -0.2912 " pathEditMode="relative" rAng="0" ptsTypes="AA">
                                      <p:cBhvr>
                                        <p:cTn id="209" dur="3444" fill="hold"/>
                                        <p:tgtEl>
                                          <p:spTgt spid="66"/>
                                        </p:tgtEl>
                                        <p:attrNameLst>
                                          <p:attrName>ppt_x</p:attrName>
                                          <p:attrName>ppt_y</p:attrName>
                                        </p:attrNameLst>
                                      </p:cBhvr>
                                      <p:rCtr x="6680" y="-14560"/>
                                    </p:animMotion>
                                  </p:childTnLst>
                                </p:cTn>
                              </p:par>
                              <p:par>
                                <p:cTn id="210" presetID="10" presetClass="entr" presetSubtype="0" repeatCount="indefinite" fill="hold" grpId="0" nodeType="withEffect">
                                  <p:stCondLst>
                                    <p:cond delay="0"/>
                                  </p:stCondLst>
                                  <p:childTnLst>
                                    <p:set>
                                      <p:cBhvr>
                                        <p:cTn id="211" dur="1" fill="hold">
                                          <p:stCondLst>
                                            <p:cond delay="0"/>
                                          </p:stCondLst>
                                        </p:cTn>
                                        <p:tgtEl>
                                          <p:spTgt spid="67"/>
                                        </p:tgtEl>
                                        <p:attrNameLst>
                                          <p:attrName>style.visibility</p:attrName>
                                        </p:attrNameLst>
                                      </p:cBhvr>
                                      <p:to>
                                        <p:strVal val="visible"/>
                                      </p:to>
                                    </p:set>
                                    <p:animEffect transition="out" filter="fade">
                                      <p:cBhvr additive="base">
                                        <p:cTn id="212" dur="316" fill="hold">
                                          <p:stCondLst>
                                            <p:cond delay="2213"/>
                                          </p:stCondLst>
                                        </p:cTn>
                                        <p:tgtEl>
                                          <p:spTgt spid="67"/>
                                        </p:tgtEl>
                                      </p:cBhvr>
                                    </p:animEffect>
                                    <p:animEffect transition="in" filter="fade">
                                      <p:cBhvr additive="base">
                                        <p:cTn id="213" dur="316" fill="hold">
                                          <p:stCondLst>
                                            <p:cond delay="0"/>
                                          </p:stCondLst>
                                        </p:cTn>
                                        <p:tgtEl>
                                          <p:spTgt spid="67"/>
                                        </p:tgtEl>
                                      </p:cBhvr>
                                    </p:animEffect>
                                    <p:set>
                                      <p:cBhvr additive="base">
                                        <p:cTn id="214" dur="1" fill="hold">
                                          <p:stCondLst>
                                            <p:cond delay="2528"/>
                                          </p:stCondLst>
                                        </p:cTn>
                                        <p:tgtEl>
                                          <p:spTgt spid="67"/>
                                        </p:tgtEl>
                                        <p:attrNameLst>
                                          <p:attrName>style.visibility</p:attrName>
                                        </p:attrNameLst>
                                      </p:cBhvr>
                                      <p:to>
                                        <p:strVal val="hidden"/>
                                      </p:to>
                                    </p:set>
                                    <p:set>
                                      <p:cBhvr additive="base">
                                        <p:cTn id="215" dur="2908" fill="hold">
                                          <p:stCondLst>
                                            <p:cond delay="0"/>
                                          </p:stCondLst>
                                        </p:cTn>
                                        <p:tgtEl>
                                          <p:spTgt spid="67"/>
                                        </p:tgtEl>
                                      </p:cBhvr>
                                      <p:to>
                                        <p:strVal val=""/>
                                      </p:to>
                                    </p:set>
                                  </p:childTnLst>
                                </p:cTn>
                              </p:par>
                              <p:par>
                                <p:cTn id="216" presetID="0" presetClass="path" presetSubtype="0" repeatCount="indefinite" fill="hold" grpId="1" nodeType="withEffect">
                                  <p:stCondLst>
                                    <p:cond delay="0"/>
                                  </p:stCondLst>
                                  <p:childTnLst>
                                    <p:animMotion origin="layout" path="M 4.375E-6 1.48148E-6 C 0.07122 -0.04398 0.06237 -0.16273 0.0901 -0.27847 " pathEditMode="relative" rAng="0" ptsTypes="AA">
                                      <p:cBhvr>
                                        <p:cTn id="217" dur="2714" fill="hold"/>
                                        <p:tgtEl>
                                          <p:spTgt spid="67"/>
                                        </p:tgtEl>
                                        <p:attrNameLst>
                                          <p:attrName>ppt_x</p:attrName>
                                          <p:attrName>ppt_y</p:attrName>
                                        </p:attrNameLst>
                                      </p:cBhvr>
                                      <p:rCtr x="4505" y="-13935"/>
                                    </p:animMotion>
                                  </p:childTnLst>
                                </p:cTn>
                              </p:par>
                              <p:par>
                                <p:cTn id="218" presetID="10" presetClass="entr" presetSubtype="0" repeatCount="indefinite" fill="hold" grpId="0" nodeType="withEffect">
                                  <p:stCondLst>
                                    <p:cond delay="0"/>
                                  </p:stCondLst>
                                  <p:childTnLst>
                                    <p:set>
                                      <p:cBhvr>
                                        <p:cTn id="219" dur="1" fill="hold">
                                          <p:stCondLst>
                                            <p:cond delay="0"/>
                                          </p:stCondLst>
                                        </p:cTn>
                                        <p:tgtEl>
                                          <p:spTgt spid="68"/>
                                        </p:tgtEl>
                                        <p:attrNameLst>
                                          <p:attrName>style.visibility</p:attrName>
                                        </p:attrNameLst>
                                      </p:cBhvr>
                                      <p:to>
                                        <p:strVal val="visible"/>
                                      </p:to>
                                    </p:set>
                                    <p:animEffect transition="out" filter="fade">
                                      <p:cBhvr additive="base">
                                        <p:cTn id="220" dur="277" fill="hold">
                                          <p:stCondLst>
                                            <p:cond delay="1937"/>
                                          </p:stCondLst>
                                        </p:cTn>
                                        <p:tgtEl>
                                          <p:spTgt spid="68"/>
                                        </p:tgtEl>
                                      </p:cBhvr>
                                    </p:animEffect>
                                    <p:animEffect transition="in" filter="fade">
                                      <p:cBhvr additive="base">
                                        <p:cTn id="221" dur="277" fill="hold">
                                          <p:stCondLst>
                                            <p:cond delay="0"/>
                                          </p:stCondLst>
                                        </p:cTn>
                                        <p:tgtEl>
                                          <p:spTgt spid="68"/>
                                        </p:tgtEl>
                                      </p:cBhvr>
                                    </p:animEffect>
                                    <p:set>
                                      <p:cBhvr additive="base">
                                        <p:cTn id="222" dur="1" fill="hold">
                                          <p:stCondLst>
                                            <p:cond delay="2213"/>
                                          </p:stCondLst>
                                        </p:cTn>
                                        <p:tgtEl>
                                          <p:spTgt spid="68"/>
                                        </p:tgtEl>
                                        <p:attrNameLst>
                                          <p:attrName>style.visibility</p:attrName>
                                        </p:attrNameLst>
                                      </p:cBhvr>
                                      <p:to>
                                        <p:strVal val="hidden"/>
                                      </p:to>
                                    </p:set>
                                    <p:set>
                                      <p:cBhvr additive="base">
                                        <p:cTn id="223" dur="2546" fill="hold">
                                          <p:stCondLst>
                                            <p:cond delay="0"/>
                                          </p:stCondLst>
                                        </p:cTn>
                                        <p:tgtEl>
                                          <p:spTgt spid="68"/>
                                        </p:tgtEl>
                                      </p:cBhvr>
                                      <p:to>
                                        <p:strVal val=""/>
                                      </p:to>
                                    </p:set>
                                  </p:childTnLst>
                                </p:cTn>
                              </p:par>
                              <p:par>
                                <p:cTn id="224" presetID="0" presetClass="path" presetSubtype="0" repeatCount="indefinite" fill="hold" grpId="1" nodeType="withEffect">
                                  <p:stCondLst>
                                    <p:cond delay="0"/>
                                  </p:stCondLst>
                                  <p:childTnLst>
                                    <p:animMotion origin="layout" path="M 1.45833E-6 1.48148E-6 C 0.07604 -0.05301 0.06667 -0.19607 0.09635 -0.33519 " pathEditMode="relative" rAng="0" ptsTypes="AA">
                                      <p:cBhvr>
                                        <p:cTn id="225" dur="3347" fill="hold"/>
                                        <p:tgtEl>
                                          <p:spTgt spid="68"/>
                                        </p:tgtEl>
                                        <p:attrNameLst>
                                          <p:attrName>ppt_x</p:attrName>
                                          <p:attrName>ppt_y</p:attrName>
                                        </p:attrNameLst>
                                      </p:cBhvr>
                                      <p:rCtr x="4818" y="-16759"/>
                                    </p:animMotion>
                                  </p:childTnLst>
                                </p:cTn>
                              </p:par>
                              <p:par>
                                <p:cTn id="226" presetID="10" presetClass="entr" presetSubtype="0" repeatCount="indefinite" fill="hold" grpId="0" nodeType="withEffect">
                                  <p:stCondLst>
                                    <p:cond delay="0"/>
                                  </p:stCondLst>
                                  <p:childTnLst>
                                    <p:set>
                                      <p:cBhvr>
                                        <p:cTn id="227" dur="1" fill="hold">
                                          <p:stCondLst>
                                            <p:cond delay="0"/>
                                          </p:stCondLst>
                                        </p:cTn>
                                        <p:tgtEl>
                                          <p:spTgt spid="69"/>
                                        </p:tgtEl>
                                        <p:attrNameLst>
                                          <p:attrName>style.visibility</p:attrName>
                                        </p:attrNameLst>
                                      </p:cBhvr>
                                      <p:to>
                                        <p:strVal val="visible"/>
                                      </p:to>
                                    </p:set>
                                    <p:animEffect transition="out" filter="fade">
                                      <p:cBhvr additive="base">
                                        <p:cTn id="228" dur="345" fill="hold">
                                          <p:stCondLst>
                                            <p:cond delay="2417"/>
                                          </p:stCondLst>
                                        </p:cTn>
                                        <p:tgtEl>
                                          <p:spTgt spid="69"/>
                                        </p:tgtEl>
                                      </p:cBhvr>
                                    </p:animEffect>
                                    <p:animEffect transition="in" filter="fade">
                                      <p:cBhvr additive="base">
                                        <p:cTn id="229" dur="345" fill="hold">
                                          <p:stCondLst>
                                            <p:cond delay="0"/>
                                          </p:stCondLst>
                                        </p:cTn>
                                        <p:tgtEl>
                                          <p:spTgt spid="69"/>
                                        </p:tgtEl>
                                      </p:cBhvr>
                                    </p:animEffect>
                                    <p:set>
                                      <p:cBhvr additive="base">
                                        <p:cTn id="230" dur="1" fill="hold">
                                          <p:stCondLst>
                                            <p:cond delay="2761"/>
                                          </p:stCondLst>
                                        </p:cTn>
                                        <p:tgtEl>
                                          <p:spTgt spid="69"/>
                                        </p:tgtEl>
                                        <p:attrNameLst>
                                          <p:attrName>style.visibility</p:attrName>
                                        </p:attrNameLst>
                                      </p:cBhvr>
                                      <p:to>
                                        <p:strVal val="hidden"/>
                                      </p:to>
                                    </p:set>
                                    <p:set>
                                      <p:cBhvr additive="base">
                                        <p:cTn id="231" dur="3177" fill="hold">
                                          <p:stCondLst>
                                            <p:cond delay="0"/>
                                          </p:stCondLst>
                                        </p:cTn>
                                        <p:tgtEl>
                                          <p:spTgt spid="69"/>
                                        </p:tgtEl>
                                      </p:cBhvr>
                                      <p:to>
                                        <p:strVal val=""/>
                                      </p:to>
                                    </p:set>
                                  </p:childTnLst>
                                </p:cTn>
                              </p:par>
                              <p:par>
                                <p:cTn id="232" presetID="0" presetClass="path" presetSubtype="0" repeatCount="indefinite" fill="hold" grpId="1" nodeType="withEffect">
                                  <p:stCondLst>
                                    <p:cond delay="0"/>
                                  </p:stCondLst>
                                  <p:childTnLst>
                                    <p:animMotion origin="layout" path="M 3.54167E-6 -3.7037E-6 C 0.0332 -0.23611 0.0431 -0.23703 0.13763 -0.34768 " pathEditMode="relative" rAng="0" ptsTypes="AA">
                                      <p:cBhvr>
                                        <p:cTn id="233" dur="3510" fill="hold"/>
                                        <p:tgtEl>
                                          <p:spTgt spid="69"/>
                                        </p:tgtEl>
                                        <p:attrNameLst>
                                          <p:attrName>ppt_x</p:attrName>
                                          <p:attrName>ppt_y</p:attrName>
                                        </p:attrNameLst>
                                      </p:cBhvr>
                                      <p:rCtr x="6875" y="-17384"/>
                                    </p:animMotion>
                                  </p:childTnLst>
                                </p:cTn>
                              </p:par>
                              <p:par>
                                <p:cTn id="234" presetID="10" presetClass="entr" presetSubtype="0" repeatCount="indefinite" fill="hold" grpId="0" nodeType="withEffect">
                                  <p:stCondLst>
                                    <p:cond delay="0"/>
                                  </p:stCondLst>
                                  <p:childTnLst>
                                    <p:set>
                                      <p:cBhvr>
                                        <p:cTn id="235" dur="1" fill="hold">
                                          <p:stCondLst>
                                            <p:cond delay="0"/>
                                          </p:stCondLst>
                                        </p:cTn>
                                        <p:tgtEl>
                                          <p:spTgt spid="70"/>
                                        </p:tgtEl>
                                        <p:attrNameLst>
                                          <p:attrName>style.visibility</p:attrName>
                                        </p:attrNameLst>
                                      </p:cBhvr>
                                      <p:to>
                                        <p:strVal val="visible"/>
                                      </p:to>
                                    </p:set>
                                    <p:animEffect transition="out" filter="fade">
                                      <p:cBhvr additive="base">
                                        <p:cTn id="236" dur="419" fill="hold">
                                          <p:stCondLst>
                                            <p:cond delay="2934"/>
                                          </p:stCondLst>
                                        </p:cTn>
                                        <p:tgtEl>
                                          <p:spTgt spid="70"/>
                                        </p:tgtEl>
                                      </p:cBhvr>
                                    </p:animEffect>
                                    <p:animEffect transition="in" filter="fade">
                                      <p:cBhvr additive="base">
                                        <p:cTn id="237" dur="419" fill="hold">
                                          <p:stCondLst>
                                            <p:cond delay="0"/>
                                          </p:stCondLst>
                                        </p:cTn>
                                        <p:tgtEl>
                                          <p:spTgt spid="70"/>
                                        </p:tgtEl>
                                      </p:cBhvr>
                                    </p:animEffect>
                                    <p:set>
                                      <p:cBhvr additive="base">
                                        <p:cTn id="238" dur="1" fill="hold">
                                          <p:stCondLst>
                                            <p:cond delay="3351"/>
                                          </p:stCondLst>
                                        </p:cTn>
                                        <p:tgtEl>
                                          <p:spTgt spid="70"/>
                                        </p:tgtEl>
                                        <p:attrNameLst>
                                          <p:attrName>style.visibility</p:attrName>
                                        </p:attrNameLst>
                                      </p:cBhvr>
                                      <p:to>
                                        <p:strVal val="hidden"/>
                                      </p:to>
                                    </p:set>
                                    <p:set>
                                      <p:cBhvr additive="base">
                                        <p:cTn id="239" dur="3856" fill="hold">
                                          <p:stCondLst>
                                            <p:cond delay="0"/>
                                          </p:stCondLst>
                                        </p:cTn>
                                        <p:tgtEl>
                                          <p:spTgt spid="70"/>
                                        </p:tgtEl>
                                      </p:cBhvr>
                                      <p:to>
                                        <p:strVal val=""/>
                                      </p:to>
                                    </p:set>
                                  </p:childTnLst>
                                </p:cTn>
                              </p:par>
                              <p:par>
                                <p:cTn id="240" presetID="0" presetClass="path" presetSubtype="0" repeatCount="indefinite" fill="hold" grpId="1" nodeType="withEffect">
                                  <p:stCondLst>
                                    <p:cond delay="0"/>
                                  </p:stCondLst>
                                  <p:childTnLst>
                                    <p:animMotion origin="layout" path="M -2.5E-6 0 C 0.00143 -0.15486 -0.16406 -0.17778 -0.12565 -0.34954 " pathEditMode="relative" rAng="0" ptsTypes="AA">
                                      <p:cBhvr>
                                        <p:cTn id="241" dur="2662" fill="hold"/>
                                        <p:tgtEl>
                                          <p:spTgt spid="70"/>
                                        </p:tgtEl>
                                        <p:attrNameLst>
                                          <p:attrName>ppt_x</p:attrName>
                                          <p:attrName>ppt_y</p:attrName>
                                        </p:attrNameLst>
                                      </p:cBhvr>
                                      <p:rCtr x="-6576" y="-17477"/>
                                    </p:animMotion>
                                  </p:childTnLst>
                                </p:cTn>
                              </p:par>
                              <p:par>
                                <p:cTn id="242" presetID="10" presetClass="entr" presetSubtype="0" repeatCount="indefinite" fill="hold" grpId="0" nodeType="withEffect">
                                  <p:stCondLst>
                                    <p:cond delay="0"/>
                                  </p:stCondLst>
                                  <p:childTnLst>
                                    <p:set>
                                      <p:cBhvr>
                                        <p:cTn id="243" dur="1" fill="hold">
                                          <p:stCondLst>
                                            <p:cond delay="0"/>
                                          </p:stCondLst>
                                        </p:cTn>
                                        <p:tgtEl>
                                          <p:spTgt spid="71"/>
                                        </p:tgtEl>
                                        <p:attrNameLst>
                                          <p:attrName>style.visibility</p:attrName>
                                        </p:attrNameLst>
                                      </p:cBhvr>
                                      <p:to>
                                        <p:strVal val="visible"/>
                                      </p:to>
                                    </p:set>
                                    <p:animEffect transition="out" filter="fade">
                                      <p:cBhvr additive="base">
                                        <p:cTn id="244" dur="426" fill="hold">
                                          <p:stCondLst>
                                            <p:cond delay="2983"/>
                                          </p:stCondLst>
                                        </p:cTn>
                                        <p:tgtEl>
                                          <p:spTgt spid="71"/>
                                        </p:tgtEl>
                                      </p:cBhvr>
                                    </p:animEffect>
                                    <p:animEffect transition="in" filter="fade">
                                      <p:cBhvr additive="base">
                                        <p:cTn id="245" dur="426" fill="hold">
                                          <p:stCondLst>
                                            <p:cond delay="0"/>
                                          </p:stCondLst>
                                        </p:cTn>
                                        <p:tgtEl>
                                          <p:spTgt spid="71"/>
                                        </p:tgtEl>
                                      </p:cBhvr>
                                    </p:animEffect>
                                    <p:set>
                                      <p:cBhvr additive="base">
                                        <p:cTn id="246" dur="1" fill="hold">
                                          <p:stCondLst>
                                            <p:cond delay="3408"/>
                                          </p:stCondLst>
                                        </p:cTn>
                                        <p:tgtEl>
                                          <p:spTgt spid="71"/>
                                        </p:tgtEl>
                                        <p:attrNameLst>
                                          <p:attrName>style.visibility</p:attrName>
                                        </p:attrNameLst>
                                      </p:cBhvr>
                                      <p:to>
                                        <p:strVal val="hidden"/>
                                      </p:to>
                                    </p:set>
                                    <p:set>
                                      <p:cBhvr additive="base">
                                        <p:cTn id="247" dur="3921" fill="hold">
                                          <p:stCondLst>
                                            <p:cond delay="0"/>
                                          </p:stCondLst>
                                        </p:cTn>
                                        <p:tgtEl>
                                          <p:spTgt spid="71"/>
                                        </p:tgtEl>
                                      </p:cBhvr>
                                      <p:to>
                                        <p:strVal val=""/>
                                      </p:to>
                                    </p:set>
                                  </p:childTnLst>
                                </p:cTn>
                              </p:par>
                              <p:par>
                                <p:cTn id="248" presetID="0" presetClass="path" presetSubtype="0" repeatCount="indefinite" fill="hold" grpId="1" nodeType="withEffect">
                                  <p:stCondLst>
                                    <p:cond delay="0"/>
                                  </p:stCondLst>
                                  <p:childTnLst>
                                    <p:animMotion origin="layout" path="M -0.00013 2.22222E-6 C 0.06472 -0.13542 0.07709 -0.05139 0.13151 -0.18125 " pathEditMode="relative" rAng="0" ptsTypes="AA">
                                      <p:cBhvr>
                                        <p:cTn id="249" dur="2229" fill="hold"/>
                                        <p:tgtEl>
                                          <p:spTgt spid="71"/>
                                        </p:tgtEl>
                                        <p:attrNameLst>
                                          <p:attrName>ppt_x</p:attrName>
                                          <p:attrName>ppt_y</p:attrName>
                                        </p:attrNameLst>
                                      </p:cBhvr>
                                      <p:rCtr x="6576" y="-9074"/>
                                    </p:animMotion>
                                  </p:childTnLst>
                                </p:cTn>
                              </p:par>
                              <p:par>
                                <p:cTn id="250" presetID="10" presetClass="entr" presetSubtype="0" repeatCount="indefinite" fill="hold" grpId="0" nodeType="withEffect">
                                  <p:stCondLst>
                                    <p:cond delay="0"/>
                                  </p:stCondLst>
                                  <p:childTnLst>
                                    <p:set>
                                      <p:cBhvr>
                                        <p:cTn id="251" dur="1" fill="hold">
                                          <p:stCondLst>
                                            <p:cond delay="0"/>
                                          </p:stCondLst>
                                        </p:cTn>
                                        <p:tgtEl>
                                          <p:spTgt spid="72"/>
                                        </p:tgtEl>
                                        <p:attrNameLst>
                                          <p:attrName>style.visibility</p:attrName>
                                        </p:attrNameLst>
                                      </p:cBhvr>
                                      <p:to>
                                        <p:strVal val="visible"/>
                                      </p:to>
                                    </p:set>
                                    <p:animEffect transition="out" filter="fade">
                                      <p:cBhvr additive="base">
                                        <p:cTn id="252" dur="336" fill="hold">
                                          <p:stCondLst>
                                            <p:cond delay="2355"/>
                                          </p:stCondLst>
                                        </p:cTn>
                                        <p:tgtEl>
                                          <p:spTgt spid="72"/>
                                        </p:tgtEl>
                                      </p:cBhvr>
                                    </p:animEffect>
                                    <p:animEffect transition="in" filter="fade">
                                      <p:cBhvr additive="base">
                                        <p:cTn id="253" dur="336" fill="hold">
                                          <p:stCondLst>
                                            <p:cond delay="0"/>
                                          </p:stCondLst>
                                        </p:cTn>
                                        <p:tgtEl>
                                          <p:spTgt spid="72"/>
                                        </p:tgtEl>
                                      </p:cBhvr>
                                    </p:animEffect>
                                    <p:set>
                                      <p:cBhvr additive="base">
                                        <p:cTn id="254" dur="1" fill="hold">
                                          <p:stCondLst>
                                            <p:cond delay="2690"/>
                                          </p:stCondLst>
                                        </p:cTn>
                                        <p:tgtEl>
                                          <p:spTgt spid="72"/>
                                        </p:tgtEl>
                                        <p:attrNameLst>
                                          <p:attrName>style.visibility</p:attrName>
                                        </p:attrNameLst>
                                      </p:cBhvr>
                                      <p:to>
                                        <p:strVal val="hidden"/>
                                      </p:to>
                                    </p:set>
                                    <p:set>
                                      <p:cBhvr additive="base">
                                        <p:cTn id="255" dur="3095" fill="hold">
                                          <p:stCondLst>
                                            <p:cond delay="0"/>
                                          </p:stCondLst>
                                        </p:cTn>
                                        <p:tgtEl>
                                          <p:spTgt spid="72"/>
                                        </p:tgtEl>
                                      </p:cBhvr>
                                      <p:to>
                                        <p:strVal val=""/>
                                      </p:to>
                                    </p:set>
                                  </p:childTnLst>
                                </p:cTn>
                              </p:par>
                              <p:par>
                                <p:cTn id="256" presetID="0" presetClass="path" presetSubtype="0" repeatCount="indefinite" fill="hold" grpId="1" nodeType="withEffect">
                                  <p:stCondLst>
                                    <p:cond delay="0"/>
                                  </p:stCondLst>
                                  <p:childTnLst>
                                    <p:animMotion origin="layout" path="M -0.00013 -0.00023 C 0.09909 -0.05741 0.07317 0.02847 0.16263 -0.03727 " pathEditMode="relative" rAng="0" ptsTypes="AA">
                                      <p:cBhvr>
                                        <p:cTn id="257" dur="3846" fill="hold"/>
                                        <p:tgtEl>
                                          <p:spTgt spid="72"/>
                                        </p:tgtEl>
                                        <p:attrNameLst>
                                          <p:attrName>ppt_x</p:attrName>
                                          <p:attrName>ppt_y</p:attrName>
                                        </p:attrNameLst>
                                      </p:cBhvr>
                                      <p:rCtr x="8138" y="-1852"/>
                                    </p:animMotion>
                                  </p:childTnLst>
                                </p:cTn>
                              </p:par>
                              <p:par>
                                <p:cTn id="258" presetID="10" presetClass="entr" presetSubtype="0" repeatCount="indefinite" fill="hold" grpId="0" nodeType="withEffect">
                                  <p:stCondLst>
                                    <p:cond delay="0"/>
                                  </p:stCondLst>
                                  <p:childTnLst>
                                    <p:set>
                                      <p:cBhvr>
                                        <p:cTn id="259" dur="1" fill="hold">
                                          <p:stCondLst>
                                            <p:cond delay="0"/>
                                          </p:stCondLst>
                                        </p:cTn>
                                        <p:tgtEl>
                                          <p:spTgt spid="73"/>
                                        </p:tgtEl>
                                        <p:attrNameLst>
                                          <p:attrName>style.visibility</p:attrName>
                                        </p:attrNameLst>
                                      </p:cBhvr>
                                      <p:to>
                                        <p:strVal val="visible"/>
                                      </p:to>
                                    </p:set>
                                    <p:animEffect transition="out" filter="fade">
                                      <p:cBhvr additive="base">
                                        <p:cTn id="260" dur="364" fill="hold">
                                          <p:stCondLst>
                                            <p:cond delay="2545"/>
                                          </p:stCondLst>
                                        </p:cTn>
                                        <p:tgtEl>
                                          <p:spTgt spid="73"/>
                                        </p:tgtEl>
                                      </p:cBhvr>
                                    </p:animEffect>
                                    <p:animEffect transition="in" filter="fade">
                                      <p:cBhvr additive="base">
                                        <p:cTn id="261" dur="364" fill="hold">
                                          <p:stCondLst>
                                            <p:cond delay="0"/>
                                          </p:stCondLst>
                                        </p:cTn>
                                        <p:tgtEl>
                                          <p:spTgt spid="73"/>
                                        </p:tgtEl>
                                      </p:cBhvr>
                                    </p:animEffect>
                                    <p:set>
                                      <p:cBhvr additive="base">
                                        <p:cTn id="262" dur="1" fill="hold">
                                          <p:stCondLst>
                                            <p:cond delay="2907"/>
                                          </p:stCondLst>
                                        </p:cTn>
                                        <p:tgtEl>
                                          <p:spTgt spid="73"/>
                                        </p:tgtEl>
                                        <p:attrNameLst>
                                          <p:attrName>style.visibility</p:attrName>
                                        </p:attrNameLst>
                                      </p:cBhvr>
                                      <p:to>
                                        <p:strVal val="hidden"/>
                                      </p:to>
                                    </p:set>
                                    <p:set>
                                      <p:cBhvr additive="base">
                                        <p:cTn id="263" dur="3345" fill="hold">
                                          <p:stCondLst>
                                            <p:cond delay="0"/>
                                          </p:stCondLst>
                                        </p:cTn>
                                        <p:tgtEl>
                                          <p:spTgt spid="73"/>
                                        </p:tgtEl>
                                      </p:cBhvr>
                                      <p:to>
                                        <p:strVal val=""/>
                                      </p:to>
                                    </p:set>
                                  </p:childTnLst>
                                </p:cTn>
                              </p:par>
                              <p:par>
                                <p:cTn id="264" presetID="0" presetClass="path" presetSubtype="0" repeatCount="indefinite" fill="hold" grpId="1" nodeType="withEffect">
                                  <p:stCondLst>
                                    <p:cond delay="0"/>
                                  </p:stCondLst>
                                  <p:childTnLst>
                                    <p:animMotion origin="layout" path="M -1.45833E-6 -3.7037E-7 C 0.1069 -0.07315 0.10586 -0.1625 0.1336 -0.2912 " pathEditMode="relative" rAng="0" ptsTypes="AA">
                                      <p:cBhvr>
                                        <p:cTn id="265" dur="3444" fill="hold"/>
                                        <p:tgtEl>
                                          <p:spTgt spid="73"/>
                                        </p:tgtEl>
                                        <p:attrNameLst>
                                          <p:attrName>ppt_x</p:attrName>
                                          <p:attrName>ppt_y</p:attrName>
                                        </p:attrNameLst>
                                      </p:cBhvr>
                                      <p:rCtr x="6680" y="-14560"/>
                                    </p:animMotion>
                                  </p:childTnLst>
                                </p:cTn>
                              </p:par>
                              <p:par>
                                <p:cTn id="266" presetID="10" presetClass="entr" presetSubtype="0" repeatCount="indefinite" fill="hold" grpId="0" nodeType="withEffect">
                                  <p:stCondLst>
                                    <p:cond delay="0"/>
                                  </p:stCondLst>
                                  <p:childTnLst>
                                    <p:set>
                                      <p:cBhvr>
                                        <p:cTn id="267" dur="1" fill="hold">
                                          <p:stCondLst>
                                            <p:cond delay="0"/>
                                          </p:stCondLst>
                                        </p:cTn>
                                        <p:tgtEl>
                                          <p:spTgt spid="74"/>
                                        </p:tgtEl>
                                        <p:attrNameLst>
                                          <p:attrName>style.visibility</p:attrName>
                                        </p:attrNameLst>
                                      </p:cBhvr>
                                      <p:to>
                                        <p:strVal val="visible"/>
                                      </p:to>
                                    </p:set>
                                    <p:animEffect transition="out" filter="fade">
                                      <p:cBhvr additive="base">
                                        <p:cTn id="268" dur="250" fill="hold">
                                          <p:stCondLst>
                                            <p:cond delay="1750"/>
                                          </p:stCondLst>
                                        </p:cTn>
                                        <p:tgtEl>
                                          <p:spTgt spid="74"/>
                                        </p:tgtEl>
                                      </p:cBhvr>
                                    </p:animEffect>
                                    <p:animEffect transition="in" filter="fade">
                                      <p:cBhvr additive="base">
                                        <p:cTn id="269" dur="250" fill="hold">
                                          <p:stCondLst>
                                            <p:cond delay="0"/>
                                          </p:stCondLst>
                                        </p:cTn>
                                        <p:tgtEl>
                                          <p:spTgt spid="74"/>
                                        </p:tgtEl>
                                      </p:cBhvr>
                                    </p:animEffect>
                                    <p:set>
                                      <p:cBhvr additive="base">
                                        <p:cTn id="270" dur="1" fill="hold">
                                          <p:stCondLst>
                                            <p:cond delay="1999"/>
                                          </p:stCondLst>
                                        </p:cTn>
                                        <p:tgtEl>
                                          <p:spTgt spid="74"/>
                                        </p:tgtEl>
                                        <p:attrNameLst>
                                          <p:attrName>style.visibility</p:attrName>
                                        </p:attrNameLst>
                                      </p:cBhvr>
                                      <p:to>
                                        <p:strVal val="hidden"/>
                                      </p:to>
                                    </p:set>
                                    <p:set>
                                      <p:cBhvr additive="base">
                                        <p:cTn id="271" dur="2300" fill="hold">
                                          <p:stCondLst>
                                            <p:cond delay="0"/>
                                          </p:stCondLst>
                                        </p:cTn>
                                        <p:tgtEl>
                                          <p:spTgt spid="74"/>
                                        </p:tgtEl>
                                      </p:cBhvr>
                                      <p:to>
                                        <p:strVal val=""/>
                                      </p:to>
                                    </p:set>
                                  </p:childTnLst>
                                </p:cTn>
                              </p:par>
                              <p:par>
                                <p:cTn id="272" presetID="0" presetClass="path" presetSubtype="0" repeatCount="indefinite" fill="hold" grpId="1" nodeType="withEffect">
                                  <p:stCondLst>
                                    <p:cond delay="0"/>
                                  </p:stCondLst>
                                  <p:childTnLst>
                                    <p:animMotion origin="layout" path="M 1.875E-6 4.44444E-6 C 0.07122 -0.04399 0.06237 -0.16274 0.0901 -0.27848 " pathEditMode="relative" rAng="0" ptsTypes="AA">
                                      <p:cBhvr>
                                        <p:cTn id="273" dur="2300" fill="hold"/>
                                        <p:tgtEl>
                                          <p:spTgt spid="74"/>
                                        </p:tgtEl>
                                        <p:attrNameLst>
                                          <p:attrName>ppt_x</p:attrName>
                                          <p:attrName>ppt_y</p:attrName>
                                        </p:attrNameLst>
                                      </p:cBhvr>
                                      <p:rCtr x="4505" y="-13935"/>
                                    </p:animMotion>
                                  </p:childTnLst>
                                </p:cTn>
                              </p:par>
                              <p:par>
                                <p:cTn id="274" presetID="10" presetClass="entr" presetSubtype="0" repeatCount="indefinite" fill="hold" grpId="0" nodeType="withEffect">
                                  <p:stCondLst>
                                    <p:cond delay="0"/>
                                  </p:stCondLst>
                                  <p:childTnLst>
                                    <p:set>
                                      <p:cBhvr>
                                        <p:cTn id="275" dur="1" fill="hold">
                                          <p:stCondLst>
                                            <p:cond delay="0"/>
                                          </p:stCondLst>
                                        </p:cTn>
                                        <p:tgtEl>
                                          <p:spTgt spid="75"/>
                                        </p:tgtEl>
                                        <p:attrNameLst>
                                          <p:attrName>style.visibility</p:attrName>
                                        </p:attrNameLst>
                                      </p:cBhvr>
                                      <p:to>
                                        <p:strVal val="visible"/>
                                      </p:to>
                                    </p:set>
                                    <p:animEffect transition="out" filter="fade">
                                      <p:cBhvr additive="base">
                                        <p:cTn id="276" dur="250" fill="hold">
                                          <p:stCondLst>
                                            <p:cond delay="1750"/>
                                          </p:stCondLst>
                                        </p:cTn>
                                        <p:tgtEl>
                                          <p:spTgt spid="75"/>
                                        </p:tgtEl>
                                      </p:cBhvr>
                                    </p:animEffect>
                                    <p:animEffect transition="in" filter="fade">
                                      <p:cBhvr additive="base">
                                        <p:cTn id="277" dur="250" fill="hold">
                                          <p:stCondLst>
                                            <p:cond delay="0"/>
                                          </p:stCondLst>
                                        </p:cTn>
                                        <p:tgtEl>
                                          <p:spTgt spid="75"/>
                                        </p:tgtEl>
                                      </p:cBhvr>
                                    </p:animEffect>
                                    <p:set>
                                      <p:cBhvr additive="base">
                                        <p:cTn id="278" dur="1" fill="hold">
                                          <p:stCondLst>
                                            <p:cond delay="1999"/>
                                          </p:stCondLst>
                                        </p:cTn>
                                        <p:tgtEl>
                                          <p:spTgt spid="75"/>
                                        </p:tgtEl>
                                        <p:attrNameLst>
                                          <p:attrName>style.visibility</p:attrName>
                                        </p:attrNameLst>
                                      </p:cBhvr>
                                      <p:to>
                                        <p:strVal val="hidden"/>
                                      </p:to>
                                    </p:set>
                                    <p:set>
                                      <p:cBhvr additive="base">
                                        <p:cTn id="279" dur="2300" fill="hold">
                                          <p:stCondLst>
                                            <p:cond delay="0"/>
                                          </p:stCondLst>
                                        </p:cTn>
                                        <p:tgtEl>
                                          <p:spTgt spid="75"/>
                                        </p:tgtEl>
                                      </p:cBhvr>
                                      <p:to>
                                        <p:strVal val=""/>
                                      </p:to>
                                    </p:set>
                                  </p:childTnLst>
                                </p:cTn>
                              </p:par>
                              <p:par>
                                <p:cTn id="280" presetID="0" presetClass="path" presetSubtype="0" repeatCount="indefinite" fill="hold" grpId="1" nodeType="withEffect">
                                  <p:stCondLst>
                                    <p:cond delay="0"/>
                                  </p:stCondLst>
                                  <p:childTnLst>
                                    <p:animMotion origin="layout" path="M -2.91667E-6 -1.11111E-6 C -0.01133 -0.10579 -0.06198 -0.18449 -0.00768 -0.31458 " pathEditMode="relative" rAng="0" ptsTypes="AA">
                                      <p:cBhvr>
                                        <p:cTn id="281" dur="2300" fill="hold"/>
                                        <p:tgtEl>
                                          <p:spTgt spid="75"/>
                                        </p:tgtEl>
                                        <p:attrNameLst>
                                          <p:attrName>ppt_x</p:attrName>
                                          <p:attrName>ppt_y</p:attrName>
                                        </p:attrNameLst>
                                      </p:cBhvr>
                                      <p:rCtr x="-1628" y="-15741"/>
                                    </p:animMotion>
                                  </p:childTnLst>
                                </p:cTn>
                              </p:par>
                              <p:par>
                                <p:cTn id="282" presetID="10" presetClass="entr" presetSubtype="0" repeatCount="indefinite" fill="hold" grpId="0" nodeType="withEffect">
                                  <p:stCondLst>
                                    <p:cond delay="0"/>
                                  </p:stCondLst>
                                  <p:childTnLst>
                                    <p:set>
                                      <p:cBhvr>
                                        <p:cTn id="283" dur="1" fill="hold">
                                          <p:stCondLst>
                                            <p:cond delay="0"/>
                                          </p:stCondLst>
                                        </p:cTn>
                                        <p:tgtEl>
                                          <p:spTgt spid="76"/>
                                        </p:tgtEl>
                                        <p:attrNameLst>
                                          <p:attrName>style.visibility</p:attrName>
                                        </p:attrNameLst>
                                      </p:cBhvr>
                                      <p:to>
                                        <p:strVal val="visible"/>
                                      </p:to>
                                    </p:set>
                                    <p:animEffect transition="out" filter="fade">
                                      <p:cBhvr additive="base">
                                        <p:cTn id="284" dur="250" fill="hold">
                                          <p:stCondLst>
                                            <p:cond delay="1750"/>
                                          </p:stCondLst>
                                        </p:cTn>
                                        <p:tgtEl>
                                          <p:spTgt spid="76"/>
                                        </p:tgtEl>
                                      </p:cBhvr>
                                    </p:animEffect>
                                    <p:animEffect transition="in" filter="fade">
                                      <p:cBhvr additive="base">
                                        <p:cTn id="285" dur="250" fill="hold">
                                          <p:stCondLst>
                                            <p:cond delay="0"/>
                                          </p:stCondLst>
                                        </p:cTn>
                                        <p:tgtEl>
                                          <p:spTgt spid="76"/>
                                        </p:tgtEl>
                                      </p:cBhvr>
                                    </p:animEffect>
                                    <p:set>
                                      <p:cBhvr additive="base">
                                        <p:cTn id="286" dur="1" fill="hold">
                                          <p:stCondLst>
                                            <p:cond delay="1999"/>
                                          </p:stCondLst>
                                        </p:cTn>
                                        <p:tgtEl>
                                          <p:spTgt spid="76"/>
                                        </p:tgtEl>
                                        <p:attrNameLst>
                                          <p:attrName>style.visibility</p:attrName>
                                        </p:attrNameLst>
                                      </p:cBhvr>
                                      <p:to>
                                        <p:strVal val="hidden"/>
                                      </p:to>
                                    </p:set>
                                    <p:set>
                                      <p:cBhvr additive="base">
                                        <p:cTn id="287" dur="2300" fill="hold">
                                          <p:stCondLst>
                                            <p:cond delay="0"/>
                                          </p:stCondLst>
                                        </p:cTn>
                                        <p:tgtEl>
                                          <p:spTgt spid="76"/>
                                        </p:tgtEl>
                                      </p:cBhvr>
                                      <p:to>
                                        <p:strVal val=""/>
                                      </p:to>
                                    </p:set>
                                  </p:childTnLst>
                                </p:cTn>
                              </p:par>
                              <p:par>
                                <p:cTn id="288" presetID="0" presetClass="path" presetSubtype="0" repeatCount="indefinite" fill="hold" grpId="1" nodeType="withEffect">
                                  <p:stCondLst>
                                    <p:cond delay="0"/>
                                  </p:stCondLst>
                                  <p:childTnLst>
                                    <p:animMotion origin="layout" path="M -0.00013 1.85185E-6 C 0.06472 -0.13542 0.07709 -0.05139 0.13151 -0.18125 " pathEditMode="relative" rAng="0" ptsTypes="AA">
                                      <p:cBhvr>
                                        <p:cTn id="289" dur="2300" fill="hold"/>
                                        <p:tgtEl>
                                          <p:spTgt spid="76"/>
                                        </p:tgtEl>
                                        <p:attrNameLst>
                                          <p:attrName>ppt_x</p:attrName>
                                          <p:attrName>ppt_y</p:attrName>
                                        </p:attrNameLst>
                                      </p:cBhvr>
                                      <p:rCtr x="6576" y="-9074"/>
                                    </p:animMotion>
                                  </p:childTnLst>
                                </p:cTn>
                              </p:par>
                              <p:par>
                                <p:cTn id="290" presetID="10" presetClass="entr" presetSubtype="0" repeatCount="indefinite" fill="hold" grpId="0" nodeType="withEffect">
                                  <p:stCondLst>
                                    <p:cond delay="0"/>
                                  </p:stCondLst>
                                  <p:childTnLst>
                                    <p:set>
                                      <p:cBhvr>
                                        <p:cTn id="291" dur="1" fill="hold">
                                          <p:stCondLst>
                                            <p:cond delay="0"/>
                                          </p:stCondLst>
                                        </p:cTn>
                                        <p:tgtEl>
                                          <p:spTgt spid="77"/>
                                        </p:tgtEl>
                                        <p:attrNameLst>
                                          <p:attrName>style.visibility</p:attrName>
                                        </p:attrNameLst>
                                      </p:cBhvr>
                                      <p:to>
                                        <p:strVal val="visible"/>
                                      </p:to>
                                    </p:set>
                                    <p:animEffect transition="out" filter="fade">
                                      <p:cBhvr additive="base">
                                        <p:cTn id="292" dur="250" fill="hold">
                                          <p:stCondLst>
                                            <p:cond delay="1750"/>
                                          </p:stCondLst>
                                        </p:cTn>
                                        <p:tgtEl>
                                          <p:spTgt spid="77"/>
                                        </p:tgtEl>
                                      </p:cBhvr>
                                    </p:animEffect>
                                    <p:animEffect transition="in" filter="fade">
                                      <p:cBhvr additive="base">
                                        <p:cTn id="293" dur="250" fill="hold">
                                          <p:stCondLst>
                                            <p:cond delay="0"/>
                                          </p:stCondLst>
                                        </p:cTn>
                                        <p:tgtEl>
                                          <p:spTgt spid="77"/>
                                        </p:tgtEl>
                                      </p:cBhvr>
                                    </p:animEffect>
                                    <p:set>
                                      <p:cBhvr additive="base">
                                        <p:cTn id="294" dur="1" fill="hold">
                                          <p:stCondLst>
                                            <p:cond delay="1999"/>
                                          </p:stCondLst>
                                        </p:cTn>
                                        <p:tgtEl>
                                          <p:spTgt spid="77"/>
                                        </p:tgtEl>
                                        <p:attrNameLst>
                                          <p:attrName>style.visibility</p:attrName>
                                        </p:attrNameLst>
                                      </p:cBhvr>
                                      <p:to>
                                        <p:strVal val="hidden"/>
                                      </p:to>
                                    </p:set>
                                    <p:set>
                                      <p:cBhvr additive="base">
                                        <p:cTn id="295" dur="2300" fill="hold">
                                          <p:stCondLst>
                                            <p:cond delay="0"/>
                                          </p:stCondLst>
                                        </p:cTn>
                                        <p:tgtEl>
                                          <p:spTgt spid="77"/>
                                        </p:tgtEl>
                                      </p:cBhvr>
                                      <p:to>
                                        <p:strVal val=""/>
                                      </p:to>
                                    </p:set>
                                  </p:childTnLst>
                                </p:cTn>
                              </p:par>
                              <p:par>
                                <p:cTn id="296" presetID="0" presetClass="path" presetSubtype="0" repeatCount="indefinite" fill="hold" grpId="1" nodeType="withEffect">
                                  <p:stCondLst>
                                    <p:cond delay="0"/>
                                  </p:stCondLst>
                                  <p:childTnLst>
                                    <p:animMotion origin="layout" path="M -0.00013 -2.96296E-6 C 0.08373 -0.1206 0.14375 -0.01111 0.19831 -0.14097 " pathEditMode="relative" rAng="0" ptsTypes="AA">
                                      <p:cBhvr>
                                        <p:cTn id="297" dur="2300" fill="hold"/>
                                        <p:tgtEl>
                                          <p:spTgt spid="77"/>
                                        </p:tgtEl>
                                        <p:attrNameLst>
                                          <p:attrName>ppt_x</p:attrName>
                                          <p:attrName>ppt_y</p:attrName>
                                        </p:attrNameLst>
                                      </p:cBhvr>
                                      <p:rCtr x="9922" y="-7060"/>
                                    </p:animMotion>
                                  </p:childTnLst>
                                </p:cTn>
                              </p:par>
                              <p:par>
                                <p:cTn id="298" presetID="10" presetClass="entr" presetSubtype="0" repeatCount="indefinite" fill="hold" grpId="0" nodeType="withEffect">
                                  <p:stCondLst>
                                    <p:cond delay="0"/>
                                  </p:stCondLst>
                                  <p:childTnLst>
                                    <p:set>
                                      <p:cBhvr>
                                        <p:cTn id="299" dur="1" fill="hold">
                                          <p:stCondLst>
                                            <p:cond delay="0"/>
                                          </p:stCondLst>
                                        </p:cTn>
                                        <p:tgtEl>
                                          <p:spTgt spid="78"/>
                                        </p:tgtEl>
                                        <p:attrNameLst>
                                          <p:attrName>style.visibility</p:attrName>
                                        </p:attrNameLst>
                                      </p:cBhvr>
                                      <p:to>
                                        <p:strVal val="visible"/>
                                      </p:to>
                                    </p:set>
                                    <p:animEffect transition="out" filter="fade">
                                      <p:cBhvr additive="base">
                                        <p:cTn id="300" dur="250" fill="hold">
                                          <p:stCondLst>
                                            <p:cond delay="1750"/>
                                          </p:stCondLst>
                                        </p:cTn>
                                        <p:tgtEl>
                                          <p:spTgt spid="78"/>
                                        </p:tgtEl>
                                      </p:cBhvr>
                                    </p:animEffect>
                                    <p:animEffect transition="in" filter="fade">
                                      <p:cBhvr additive="base">
                                        <p:cTn id="301" dur="250" fill="hold">
                                          <p:stCondLst>
                                            <p:cond delay="0"/>
                                          </p:stCondLst>
                                        </p:cTn>
                                        <p:tgtEl>
                                          <p:spTgt spid="78"/>
                                        </p:tgtEl>
                                      </p:cBhvr>
                                    </p:animEffect>
                                    <p:set>
                                      <p:cBhvr additive="base">
                                        <p:cTn id="302" dur="1" fill="hold">
                                          <p:stCondLst>
                                            <p:cond delay="1999"/>
                                          </p:stCondLst>
                                        </p:cTn>
                                        <p:tgtEl>
                                          <p:spTgt spid="78"/>
                                        </p:tgtEl>
                                        <p:attrNameLst>
                                          <p:attrName>style.visibility</p:attrName>
                                        </p:attrNameLst>
                                      </p:cBhvr>
                                      <p:to>
                                        <p:strVal val="hidden"/>
                                      </p:to>
                                    </p:set>
                                    <p:set>
                                      <p:cBhvr additive="base">
                                        <p:cTn id="303" dur="2300" fill="hold">
                                          <p:stCondLst>
                                            <p:cond delay="0"/>
                                          </p:stCondLst>
                                        </p:cTn>
                                        <p:tgtEl>
                                          <p:spTgt spid="78"/>
                                        </p:tgtEl>
                                      </p:cBhvr>
                                      <p:to>
                                        <p:strVal val=""/>
                                      </p:to>
                                    </p:set>
                                  </p:childTnLst>
                                </p:cTn>
                              </p:par>
                              <p:par>
                                <p:cTn id="304" presetID="0" presetClass="path" presetSubtype="0" repeatCount="indefinite" fill="hold" grpId="1" nodeType="withEffect">
                                  <p:stCondLst>
                                    <p:cond delay="0"/>
                                  </p:stCondLst>
                                  <p:childTnLst>
                                    <p:animMotion origin="layout" path="M -0.00013 -0.00024 C 0.09909 -0.05741 0.07318 0.02847 0.16263 -0.03727 " pathEditMode="relative" rAng="0" ptsTypes="AA">
                                      <p:cBhvr>
                                        <p:cTn id="305" dur="2300" fill="hold"/>
                                        <p:tgtEl>
                                          <p:spTgt spid="78"/>
                                        </p:tgtEl>
                                        <p:attrNameLst>
                                          <p:attrName>ppt_x</p:attrName>
                                          <p:attrName>ppt_y</p:attrName>
                                        </p:attrNameLst>
                                      </p:cBhvr>
                                      <p:rCtr x="8138" y="-1852"/>
                                    </p:animMotion>
                                  </p:childTnLst>
                                </p:cTn>
                              </p:par>
                              <p:par>
                                <p:cTn id="306" presetID="10" presetClass="entr" presetSubtype="0" repeatCount="indefinite" fill="hold" grpId="0" nodeType="withEffect">
                                  <p:stCondLst>
                                    <p:cond delay="0"/>
                                  </p:stCondLst>
                                  <p:childTnLst>
                                    <p:set>
                                      <p:cBhvr>
                                        <p:cTn id="307" dur="1" fill="hold">
                                          <p:stCondLst>
                                            <p:cond delay="0"/>
                                          </p:stCondLst>
                                        </p:cTn>
                                        <p:tgtEl>
                                          <p:spTgt spid="79"/>
                                        </p:tgtEl>
                                        <p:attrNameLst>
                                          <p:attrName>style.visibility</p:attrName>
                                        </p:attrNameLst>
                                      </p:cBhvr>
                                      <p:to>
                                        <p:strVal val="visible"/>
                                      </p:to>
                                    </p:set>
                                    <p:animEffect transition="out" filter="fade">
                                      <p:cBhvr additive="base">
                                        <p:cTn id="308" dur="250" fill="hold">
                                          <p:stCondLst>
                                            <p:cond delay="1750"/>
                                          </p:stCondLst>
                                        </p:cTn>
                                        <p:tgtEl>
                                          <p:spTgt spid="79"/>
                                        </p:tgtEl>
                                      </p:cBhvr>
                                    </p:animEffect>
                                    <p:animEffect transition="in" filter="fade">
                                      <p:cBhvr additive="base">
                                        <p:cTn id="309" dur="250" fill="hold">
                                          <p:stCondLst>
                                            <p:cond delay="0"/>
                                          </p:stCondLst>
                                        </p:cTn>
                                        <p:tgtEl>
                                          <p:spTgt spid="79"/>
                                        </p:tgtEl>
                                      </p:cBhvr>
                                    </p:animEffect>
                                    <p:set>
                                      <p:cBhvr additive="base">
                                        <p:cTn id="310" dur="1" fill="hold">
                                          <p:stCondLst>
                                            <p:cond delay="1999"/>
                                          </p:stCondLst>
                                        </p:cTn>
                                        <p:tgtEl>
                                          <p:spTgt spid="79"/>
                                        </p:tgtEl>
                                        <p:attrNameLst>
                                          <p:attrName>style.visibility</p:attrName>
                                        </p:attrNameLst>
                                      </p:cBhvr>
                                      <p:to>
                                        <p:strVal val="hidden"/>
                                      </p:to>
                                    </p:set>
                                    <p:set>
                                      <p:cBhvr additive="base">
                                        <p:cTn id="311" dur="2300" fill="hold">
                                          <p:stCondLst>
                                            <p:cond delay="0"/>
                                          </p:stCondLst>
                                        </p:cTn>
                                        <p:tgtEl>
                                          <p:spTgt spid="79"/>
                                        </p:tgtEl>
                                      </p:cBhvr>
                                      <p:to>
                                        <p:strVal val=""/>
                                      </p:to>
                                    </p:set>
                                  </p:childTnLst>
                                </p:cTn>
                              </p:par>
                              <p:par>
                                <p:cTn id="312" presetID="0" presetClass="path" presetSubtype="0" repeatCount="indefinite" fill="hold" grpId="1" nodeType="withEffect">
                                  <p:stCondLst>
                                    <p:cond delay="0"/>
                                  </p:stCondLst>
                                  <p:childTnLst>
                                    <p:animMotion origin="layout" path="M -3.125E-6 -2.96296E-6 C 0.00378 -0.22477 0.15391 -0.14305 0.13373 -0.2912 " pathEditMode="relative" rAng="0" ptsTypes="AA">
                                      <p:cBhvr>
                                        <p:cTn id="313" dur="2300" fill="hold"/>
                                        <p:tgtEl>
                                          <p:spTgt spid="79"/>
                                        </p:tgtEl>
                                        <p:attrNameLst>
                                          <p:attrName>ppt_x</p:attrName>
                                          <p:attrName>ppt_y</p:attrName>
                                        </p:attrNameLst>
                                      </p:cBhvr>
                                      <p:rCtr x="6771" y="-14560"/>
                                    </p:animMotion>
                                  </p:childTnLst>
                                </p:cTn>
                              </p:par>
                              <p:par>
                                <p:cTn id="314" presetID="10" presetClass="entr" presetSubtype="0" repeatCount="indefinite" fill="hold" grpId="0" nodeType="withEffect">
                                  <p:stCondLst>
                                    <p:cond delay="0"/>
                                  </p:stCondLst>
                                  <p:childTnLst>
                                    <p:set>
                                      <p:cBhvr>
                                        <p:cTn id="315" dur="1" fill="hold">
                                          <p:stCondLst>
                                            <p:cond delay="0"/>
                                          </p:stCondLst>
                                        </p:cTn>
                                        <p:tgtEl>
                                          <p:spTgt spid="80"/>
                                        </p:tgtEl>
                                        <p:attrNameLst>
                                          <p:attrName>style.visibility</p:attrName>
                                        </p:attrNameLst>
                                      </p:cBhvr>
                                      <p:to>
                                        <p:strVal val="visible"/>
                                      </p:to>
                                    </p:set>
                                    <p:animEffect transition="out" filter="fade">
                                      <p:cBhvr additive="base">
                                        <p:cTn id="316" dur="250" fill="hold">
                                          <p:stCondLst>
                                            <p:cond delay="1750"/>
                                          </p:stCondLst>
                                        </p:cTn>
                                        <p:tgtEl>
                                          <p:spTgt spid="80"/>
                                        </p:tgtEl>
                                      </p:cBhvr>
                                    </p:animEffect>
                                    <p:animEffect transition="in" filter="fade">
                                      <p:cBhvr additive="base">
                                        <p:cTn id="317" dur="250" fill="hold">
                                          <p:stCondLst>
                                            <p:cond delay="0"/>
                                          </p:stCondLst>
                                        </p:cTn>
                                        <p:tgtEl>
                                          <p:spTgt spid="80"/>
                                        </p:tgtEl>
                                      </p:cBhvr>
                                    </p:animEffect>
                                    <p:set>
                                      <p:cBhvr additive="base">
                                        <p:cTn id="318" dur="1" fill="hold">
                                          <p:stCondLst>
                                            <p:cond delay="1999"/>
                                          </p:stCondLst>
                                        </p:cTn>
                                        <p:tgtEl>
                                          <p:spTgt spid="80"/>
                                        </p:tgtEl>
                                        <p:attrNameLst>
                                          <p:attrName>style.visibility</p:attrName>
                                        </p:attrNameLst>
                                      </p:cBhvr>
                                      <p:to>
                                        <p:strVal val="hidden"/>
                                      </p:to>
                                    </p:set>
                                    <p:set>
                                      <p:cBhvr additive="base">
                                        <p:cTn id="319" dur="2300" fill="hold">
                                          <p:stCondLst>
                                            <p:cond delay="0"/>
                                          </p:stCondLst>
                                        </p:cTn>
                                        <p:tgtEl>
                                          <p:spTgt spid="80"/>
                                        </p:tgtEl>
                                      </p:cBhvr>
                                      <p:to>
                                        <p:strVal val=""/>
                                      </p:to>
                                    </p:set>
                                  </p:childTnLst>
                                </p:cTn>
                              </p:par>
                              <p:par>
                                <p:cTn id="320" presetID="0" presetClass="path" presetSubtype="0" repeatCount="indefinite" fill="hold" grpId="1" nodeType="withEffect">
                                  <p:stCondLst>
                                    <p:cond delay="0"/>
                                  </p:stCondLst>
                                  <p:childTnLst>
                                    <p:animMotion origin="layout" path="M 8.33333E-7 4.44444E-6 C 0.03229 -0.19769 0.04193 -0.19838 0.13359 -0.29121 " pathEditMode="relative" rAng="0" ptsTypes="AA">
                                      <p:cBhvr>
                                        <p:cTn id="321" dur="2300" fill="hold"/>
                                        <p:tgtEl>
                                          <p:spTgt spid="80"/>
                                        </p:tgtEl>
                                        <p:attrNameLst>
                                          <p:attrName>ppt_x</p:attrName>
                                          <p:attrName>ppt_y</p:attrName>
                                        </p:attrNameLst>
                                      </p:cBhvr>
                                      <p:rCtr x="6680" y="-14560"/>
                                    </p:animMotion>
                                  </p:childTnLst>
                                </p:cTn>
                              </p:par>
                              <p:par>
                                <p:cTn id="322" presetID="10" presetClass="entr" presetSubtype="0" repeatCount="indefinite" fill="hold" grpId="0" nodeType="withEffect">
                                  <p:stCondLst>
                                    <p:cond delay="0"/>
                                  </p:stCondLst>
                                  <p:childTnLst>
                                    <p:set>
                                      <p:cBhvr>
                                        <p:cTn id="323" dur="1" fill="hold">
                                          <p:stCondLst>
                                            <p:cond delay="0"/>
                                          </p:stCondLst>
                                        </p:cTn>
                                        <p:tgtEl>
                                          <p:spTgt spid="81"/>
                                        </p:tgtEl>
                                        <p:attrNameLst>
                                          <p:attrName>style.visibility</p:attrName>
                                        </p:attrNameLst>
                                      </p:cBhvr>
                                      <p:to>
                                        <p:strVal val="visible"/>
                                      </p:to>
                                    </p:set>
                                    <p:animEffect transition="out" filter="fade">
                                      <p:cBhvr additive="base">
                                        <p:cTn id="324" dur="250" fill="hold">
                                          <p:stCondLst>
                                            <p:cond delay="1750"/>
                                          </p:stCondLst>
                                        </p:cTn>
                                        <p:tgtEl>
                                          <p:spTgt spid="81"/>
                                        </p:tgtEl>
                                      </p:cBhvr>
                                    </p:animEffect>
                                    <p:animEffect transition="in" filter="fade">
                                      <p:cBhvr additive="base">
                                        <p:cTn id="325" dur="250" fill="hold">
                                          <p:stCondLst>
                                            <p:cond delay="0"/>
                                          </p:stCondLst>
                                        </p:cTn>
                                        <p:tgtEl>
                                          <p:spTgt spid="81"/>
                                        </p:tgtEl>
                                      </p:cBhvr>
                                    </p:animEffect>
                                    <p:set>
                                      <p:cBhvr additive="base">
                                        <p:cTn id="326" dur="1" fill="hold">
                                          <p:stCondLst>
                                            <p:cond delay="1999"/>
                                          </p:stCondLst>
                                        </p:cTn>
                                        <p:tgtEl>
                                          <p:spTgt spid="81"/>
                                        </p:tgtEl>
                                        <p:attrNameLst>
                                          <p:attrName>style.visibility</p:attrName>
                                        </p:attrNameLst>
                                      </p:cBhvr>
                                      <p:to>
                                        <p:strVal val="hidden"/>
                                      </p:to>
                                    </p:set>
                                    <p:set>
                                      <p:cBhvr additive="base">
                                        <p:cTn id="327" dur="2300" fill="hold">
                                          <p:stCondLst>
                                            <p:cond delay="0"/>
                                          </p:stCondLst>
                                        </p:cTn>
                                        <p:tgtEl>
                                          <p:spTgt spid="81"/>
                                        </p:tgtEl>
                                      </p:cBhvr>
                                      <p:to>
                                        <p:strVal val=""/>
                                      </p:to>
                                    </p:set>
                                  </p:childTnLst>
                                </p:cTn>
                              </p:par>
                              <p:par>
                                <p:cTn id="328" presetID="0" presetClass="path" presetSubtype="0" repeatCount="indefinite" fill="hold" grpId="1" nodeType="withEffect">
                                  <p:stCondLst>
                                    <p:cond delay="0"/>
                                  </p:stCondLst>
                                  <p:childTnLst>
                                    <p:animMotion origin="layout" path="M 2.5E-6 -1.11111E-6 C 0.10703 -0.07315 0.10599 -0.1625 0.13359 -0.2912 " pathEditMode="relative" rAng="0" ptsTypes="AA">
                                      <p:cBhvr>
                                        <p:cTn id="329" dur="2300" fill="hold"/>
                                        <p:tgtEl>
                                          <p:spTgt spid="81"/>
                                        </p:tgtEl>
                                        <p:attrNameLst>
                                          <p:attrName>ppt_x</p:attrName>
                                          <p:attrName>ppt_y</p:attrName>
                                        </p:attrNameLst>
                                      </p:cBhvr>
                                      <p:rCtr x="6680" y="-14560"/>
                                    </p:animMotion>
                                  </p:childTnLst>
                                </p:cTn>
                              </p:par>
                              <p:par>
                                <p:cTn id="330" presetID="10" presetClass="entr" presetSubtype="0" repeatCount="indefinite" fill="hold" grpId="0" nodeType="withEffect">
                                  <p:stCondLst>
                                    <p:cond delay="0"/>
                                  </p:stCondLst>
                                  <p:childTnLst>
                                    <p:set>
                                      <p:cBhvr>
                                        <p:cTn id="331" dur="1" fill="hold">
                                          <p:stCondLst>
                                            <p:cond delay="0"/>
                                          </p:stCondLst>
                                        </p:cTn>
                                        <p:tgtEl>
                                          <p:spTgt spid="82"/>
                                        </p:tgtEl>
                                        <p:attrNameLst>
                                          <p:attrName>style.visibility</p:attrName>
                                        </p:attrNameLst>
                                      </p:cBhvr>
                                      <p:to>
                                        <p:strVal val="visible"/>
                                      </p:to>
                                    </p:set>
                                    <p:animEffect transition="out" filter="fade">
                                      <p:cBhvr additive="base">
                                        <p:cTn id="332" dur="250" fill="hold">
                                          <p:stCondLst>
                                            <p:cond delay="1750"/>
                                          </p:stCondLst>
                                        </p:cTn>
                                        <p:tgtEl>
                                          <p:spTgt spid="82"/>
                                        </p:tgtEl>
                                      </p:cBhvr>
                                    </p:animEffect>
                                    <p:animEffect transition="in" filter="fade">
                                      <p:cBhvr additive="base">
                                        <p:cTn id="333" dur="250" fill="hold">
                                          <p:stCondLst>
                                            <p:cond delay="0"/>
                                          </p:stCondLst>
                                        </p:cTn>
                                        <p:tgtEl>
                                          <p:spTgt spid="82"/>
                                        </p:tgtEl>
                                      </p:cBhvr>
                                    </p:animEffect>
                                    <p:set>
                                      <p:cBhvr additive="base">
                                        <p:cTn id="334" dur="1" fill="hold">
                                          <p:stCondLst>
                                            <p:cond delay="1999"/>
                                          </p:stCondLst>
                                        </p:cTn>
                                        <p:tgtEl>
                                          <p:spTgt spid="82"/>
                                        </p:tgtEl>
                                        <p:attrNameLst>
                                          <p:attrName>style.visibility</p:attrName>
                                        </p:attrNameLst>
                                      </p:cBhvr>
                                      <p:to>
                                        <p:strVal val="hidden"/>
                                      </p:to>
                                    </p:set>
                                    <p:set>
                                      <p:cBhvr additive="base">
                                        <p:cTn id="335" dur="2300" fill="hold">
                                          <p:stCondLst>
                                            <p:cond delay="0"/>
                                          </p:stCondLst>
                                        </p:cTn>
                                        <p:tgtEl>
                                          <p:spTgt spid="82"/>
                                        </p:tgtEl>
                                      </p:cBhvr>
                                      <p:to>
                                        <p:strVal val=""/>
                                      </p:to>
                                    </p:set>
                                  </p:childTnLst>
                                </p:cTn>
                              </p:par>
                              <p:par>
                                <p:cTn id="336" presetID="0" presetClass="path" presetSubtype="0" repeatCount="indefinite" fill="hold" grpId="1" nodeType="withEffect">
                                  <p:stCondLst>
                                    <p:cond delay="0"/>
                                  </p:stCondLst>
                                  <p:childTnLst>
                                    <p:animMotion origin="layout" path="M 8.33333E-7 7.40741E-7 C 0.00104 -0.11574 -0.11797 -0.13287 -0.09037 -0.26157 " pathEditMode="relative" rAng="0" ptsTypes="AA">
                                      <p:cBhvr>
                                        <p:cTn id="337" dur="2300" fill="hold"/>
                                        <p:tgtEl>
                                          <p:spTgt spid="82"/>
                                        </p:tgtEl>
                                        <p:attrNameLst>
                                          <p:attrName>ppt_x</p:attrName>
                                          <p:attrName>ppt_y</p:attrName>
                                        </p:attrNameLst>
                                      </p:cBhvr>
                                      <p:rCtr x="-4727" y="-13079"/>
                                    </p:animMotion>
                                  </p:childTnLst>
                                </p:cTn>
                              </p:par>
                              <p:par>
                                <p:cTn id="338" presetID="10" presetClass="entr" presetSubtype="0" repeatCount="indefinite" fill="hold" grpId="0" nodeType="withEffect">
                                  <p:stCondLst>
                                    <p:cond delay="0"/>
                                  </p:stCondLst>
                                  <p:childTnLst>
                                    <p:set>
                                      <p:cBhvr>
                                        <p:cTn id="339" dur="1" fill="hold">
                                          <p:stCondLst>
                                            <p:cond delay="0"/>
                                          </p:stCondLst>
                                        </p:cTn>
                                        <p:tgtEl>
                                          <p:spTgt spid="84"/>
                                        </p:tgtEl>
                                        <p:attrNameLst>
                                          <p:attrName>style.visibility</p:attrName>
                                        </p:attrNameLst>
                                      </p:cBhvr>
                                      <p:to>
                                        <p:strVal val="visible"/>
                                      </p:to>
                                    </p:set>
                                    <p:animEffect transition="out" filter="fade">
                                      <p:cBhvr additive="base">
                                        <p:cTn id="340" dur="316" fill="hold">
                                          <p:stCondLst>
                                            <p:cond delay="2213"/>
                                          </p:stCondLst>
                                        </p:cTn>
                                        <p:tgtEl>
                                          <p:spTgt spid="84"/>
                                        </p:tgtEl>
                                      </p:cBhvr>
                                    </p:animEffect>
                                    <p:animEffect transition="in" filter="fade">
                                      <p:cBhvr additive="base">
                                        <p:cTn id="341" dur="316" fill="hold">
                                          <p:stCondLst>
                                            <p:cond delay="0"/>
                                          </p:stCondLst>
                                        </p:cTn>
                                        <p:tgtEl>
                                          <p:spTgt spid="84"/>
                                        </p:tgtEl>
                                      </p:cBhvr>
                                    </p:animEffect>
                                    <p:set>
                                      <p:cBhvr additive="base">
                                        <p:cTn id="342" dur="1" fill="hold">
                                          <p:stCondLst>
                                            <p:cond delay="2528"/>
                                          </p:stCondLst>
                                        </p:cTn>
                                        <p:tgtEl>
                                          <p:spTgt spid="84"/>
                                        </p:tgtEl>
                                        <p:attrNameLst>
                                          <p:attrName>style.visibility</p:attrName>
                                        </p:attrNameLst>
                                      </p:cBhvr>
                                      <p:to>
                                        <p:strVal val="hidden"/>
                                      </p:to>
                                    </p:set>
                                    <p:set>
                                      <p:cBhvr additive="base">
                                        <p:cTn id="343" dur="2908" fill="hold">
                                          <p:stCondLst>
                                            <p:cond delay="0"/>
                                          </p:stCondLst>
                                        </p:cTn>
                                        <p:tgtEl>
                                          <p:spTgt spid="84"/>
                                        </p:tgtEl>
                                      </p:cBhvr>
                                      <p:to>
                                        <p:strVal val=""/>
                                      </p:to>
                                    </p:set>
                                  </p:childTnLst>
                                </p:cTn>
                              </p:par>
                              <p:par>
                                <p:cTn id="344" presetID="0" presetClass="path" presetSubtype="0" repeatCount="indefinite" fill="hold" grpId="1" nodeType="withEffect">
                                  <p:stCondLst>
                                    <p:cond delay="0"/>
                                  </p:stCondLst>
                                  <p:childTnLst>
                                    <p:animMotion origin="layout" path="M 2.08333E-6 1.11111E-6 C 0.07122 -0.04398 0.06237 -0.16273 0.0901 -0.27847 " pathEditMode="relative" rAng="0" ptsTypes="AA">
                                      <p:cBhvr>
                                        <p:cTn id="345" dur="2714" fill="hold"/>
                                        <p:tgtEl>
                                          <p:spTgt spid="84"/>
                                        </p:tgtEl>
                                        <p:attrNameLst>
                                          <p:attrName>ppt_x</p:attrName>
                                          <p:attrName>ppt_y</p:attrName>
                                        </p:attrNameLst>
                                      </p:cBhvr>
                                      <p:rCtr x="4505" y="-13935"/>
                                    </p:animMotion>
                                  </p:childTnLst>
                                </p:cTn>
                              </p:par>
                              <p:par>
                                <p:cTn id="346" presetID="10" presetClass="entr" presetSubtype="0" repeatCount="indefinite" fill="hold" grpId="0" nodeType="withEffect">
                                  <p:stCondLst>
                                    <p:cond delay="0"/>
                                  </p:stCondLst>
                                  <p:childTnLst>
                                    <p:set>
                                      <p:cBhvr>
                                        <p:cTn id="347" dur="1" fill="hold">
                                          <p:stCondLst>
                                            <p:cond delay="0"/>
                                          </p:stCondLst>
                                        </p:cTn>
                                        <p:tgtEl>
                                          <p:spTgt spid="86"/>
                                        </p:tgtEl>
                                        <p:attrNameLst>
                                          <p:attrName>style.visibility</p:attrName>
                                        </p:attrNameLst>
                                      </p:cBhvr>
                                      <p:to>
                                        <p:strVal val="visible"/>
                                      </p:to>
                                    </p:set>
                                    <p:animEffect transition="out" filter="fade">
                                      <p:cBhvr additive="base">
                                        <p:cTn id="348" dur="250" fill="hold">
                                          <p:stCondLst>
                                            <p:cond delay="1750"/>
                                          </p:stCondLst>
                                        </p:cTn>
                                        <p:tgtEl>
                                          <p:spTgt spid="86"/>
                                        </p:tgtEl>
                                      </p:cBhvr>
                                    </p:animEffect>
                                    <p:animEffect transition="in" filter="fade">
                                      <p:cBhvr additive="base">
                                        <p:cTn id="349" dur="250" fill="hold">
                                          <p:stCondLst>
                                            <p:cond delay="0"/>
                                          </p:stCondLst>
                                        </p:cTn>
                                        <p:tgtEl>
                                          <p:spTgt spid="86"/>
                                        </p:tgtEl>
                                      </p:cBhvr>
                                    </p:animEffect>
                                    <p:set>
                                      <p:cBhvr additive="base">
                                        <p:cTn id="350" dur="1" fill="hold">
                                          <p:stCondLst>
                                            <p:cond delay="1999"/>
                                          </p:stCondLst>
                                        </p:cTn>
                                        <p:tgtEl>
                                          <p:spTgt spid="86"/>
                                        </p:tgtEl>
                                        <p:attrNameLst>
                                          <p:attrName>style.visibility</p:attrName>
                                        </p:attrNameLst>
                                      </p:cBhvr>
                                      <p:to>
                                        <p:strVal val="hidden"/>
                                      </p:to>
                                    </p:set>
                                    <p:set>
                                      <p:cBhvr additive="base">
                                        <p:cTn id="351" dur="2300" fill="hold">
                                          <p:stCondLst>
                                            <p:cond delay="0"/>
                                          </p:stCondLst>
                                        </p:cTn>
                                        <p:tgtEl>
                                          <p:spTgt spid="86"/>
                                        </p:tgtEl>
                                      </p:cBhvr>
                                      <p:to>
                                        <p:strVal val=""/>
                                      </p:to>
                                    </p:set>
                                  </p:childTnLst>
                                </p:cTn>
                              </p:par>
                              <p:par>
                                <p:cTn id="352" presetID="0" presetClass="path" presetSubtype="0" repeatCount="indefinite" fill="hold" grpId="1" nodeType="withEffect">
                                  <p:stCondLst>
                                    <p:cond delay="0"/>
                                  </p:stCondLst>
                                  <p:childTnLst>
                                    <p:animMotion origin="layout" path="M -4.375E-6 1.48148E-6 C -0.01132 -0.10556 -0.06197 -0.18449 -0.00768 -0.31458 " pathEditMode="relative" rAng="0" ptsTypes="AA">
                                      <p:cBhvr>
                                        <p:cTn id="353" dur="3409" fill="hold"/>
                                        <p:tgtEl>
                                          <p:spTgt spid="86"/>
                                        </p:tgtEl>
                                        <p:attrNameLst>
                                          <p:attrName>ppt_x</p:attrName>
                                          <p:attrName>ppt_y</p:attrName>
                                        </p:attrNameLst>
                                      </p:cBhvr>
                                      <p:rCtr x="-1628" y="-15741"/>
                                    </p:animMotion>
                                  </p:childTnLst>
                                </p:cTn>
                              </p:par>
                              <p:par>
                                <p:cTn id="354" presetID="10" presetClass="entr" presetSubtype="0" repeatCount="indefinite" fill="hold" grpId="0" nodeType="withEffect">
                                  <p:stCondLst>
                                    <p:cond delay="0"/>
                                  </p:stCondLst>
                                  <p:childTnLst>
                                    <p:set>
                                      <p:cBhvr>
                                        <p:cTn id="355" dur="1" fill="hold">
                                          <p:stCondLst>
                                            <p:cond delay="0"/>
                                          </p:stCondLst>
                                        </p:cTn>
                                        <p:tgtEl>
                                          <p:spTgt spid="87"/>
                                        </p:tgtEl>
                                        <p:attrNameLst>
                                          <p:attrName>style.visibility</p:attrName>
                                        </p:attrNameLst>
                                      </p:cBhvr>
                                      <p:to>
                                        <p:strVal val="visible"/>
                                      </p:to>
                                    </p:set>
                                    <p:animEffect transition="out" filter="fade">
                                      <p:cBhvr additive="base">
                                        <p:cTn id="356" dur="419" fill="hold">
                                          <p:stCondLst>
                                            <p:cond delay="2935"/>
                                          </p:stCondLst>
                                        </p:cTn>
                                        <p:tgtEl>
                                          <p:spTgt spid="87"/>
                                        </p:tgtEl>
                                      </p:cBhvr>
                                    </p:animEffect>
                                    <p:animEffect transition="in" filter="fade">
                                      <p:cBhvr additive="base">
                                        <p:cTn id="357" dur="419" fill="hold">
                                          <p:stCondLst>
                                            <p:cond delay="0"/>
                                          </p:stCondLst>
                                        </p:cTn>
                                        <p:tgtEl>
                                          <p:spTgt spid="87"/>
                                        </p:tgtEl>
                                      </p:cBhvr>
                                    </p:animEffect>
                                    <p:set>
                                      <p:cBhvr additive="base">
                                        <p:cTn id="358" dur="1" fill="hold">
                                          <p:stCondLst>
                                            <p:cond delay="3353"/>
                                          </p:stCondLst>
                                        </p:cTn>
                                        <p:tgtEl>
                                          <p:spTgt spid="87"/>
                                        </p:tgtEl>
                                        <p:attrNameLst>
                                          <p:attrName>style.visibility</p:attrName>
                                        </p:attrNameLst>
                                      </p:cBhvr>
                                      <p:to>
                                        <p:strVal val="hidden"/>
                                      </p:to>
                                    </p:set>
                                    <p:set>
                                      <p:cBhvr additive="base">
                                        <p:cTn id="359" dur="3858" fill="hold">
                                          <p:stCondLst>
                                            <p:cond delay="0"/>
                                          </p:stCondLst>
                                        </p:cTn>
                                        <p:tgtEl>
                                          <p:spTgt spid="87"/>
                                        </p:tgtEl>
                                      </p:cBhvr>
                                      <p:to>
                                        <p:strVal val=""/>
                                      </p:to>
                                    </p:set>
                                  </p:childTnLst>
                                </p:cTn>
                              </p:par>
                              <p:par>
                                <p:cTn id="360" presetID="0" presetClass="path" presetSubtype="0" repeatCount="indefinite" fill="hold" grpId="1" nodeType="withEffect">
                                  <p:stCondLst>
                                    <p:cond delay="0"/>
                                  </p:stCondLst>
                                  <p:childTnLst>
                                    <p:animMotion origin="layout" path="M -0.00013 4.81481E-6 C 0.06472 -0.13542 0.07722 -0.05139 0.13165 -0.18125 " pathEditMode="relative" rAng="0" ptsTypes="AA">
                                      <p:cBhvr>
                                        <p:cTn id="361" dur="3060" fill="hold"/>
                                        <p:tgtEl>
                                          <p:spTgt spid="87"/>
                                        </p:tgtEl>
                                        <p:attrNameLst>
                                          <p:attrName>ppt_x</p:attrName>
                                          <p:attrName>ppt_y</p:attrName>
                                        </p:attrNameLst>
                                      </p:cBhvr>
                                      <p:rCtr x="6589" y="-9074"/>
                                    </p:animMotion>
                                  </p:childTnLst>
                                </p:cTn>
                              </p:par>
                              <p:par>
                                <p:cTn id="362" presetID="10" presetClass="entr" presetSubtype="0" repeatCount="indefinite" fill="hold" grpId="0" nodeType="withEffect">
                                  <p:stCondLst>
                                    <p:cond delay="0"/>
                                  </p:stCondLst>
                                  <p:childTnLst>
                                    <p:set>
                                      <p:cBhvr>
                                        <p:cTn id="363" dur="1" fill="hold">
                                          <p:stCondLst>
                                            <p:cond delay="0"/>
                                          </p:stCondLst>
                                        </p:cTn>
                                        <p:tgtEl>
                                          <p:spTgt spid="88"/>
                                        </p:tgtEl>
                                        <p:attrNameLst>
                                          <p:attrName>style.visibility</p:attrName>
                                        </p:attrNameLst>
                                      </p:cBhvr>
                                      <p:to>
                                        <p:strVal val="visible"/>
                                      </p:to>
                                    </p:set>
                                    <p:animEffect transition="out" filter="fade">
                                      <p:cBhvr additive="base">
                                        <p:cTn id="364" dur="237" fill="hold">
                                          <p:stCondLst>
                                            <p:cond delay="1658"/>
                                          </p:stCondLst>
                                        </p:cTn>
                                        <p:tgtEl>
                                          <p:spTgt spid="88"/>
                                        </p:tgtEl>
                                      </p:cBhvr>
                                    </p:animEffect>
                                    <p:animEffect transition="in" filter="fade">
                                      <p:cBhvr additive="base">
                                        <p:cTn id="365" dur="237" fill="hold">
                                          <p:stCondLst>
                                            <p:cond delay="0"/>
                                          </p:stCondLst>
                                        </p:cTn>
                                        <p:tgtEl>
                                          <p:spTgt spid="88"/>
                                        </p:tgtEl>
                                      </p:cBhvr>
                                    </p:animEffect>
                                    <p:set>
                                      <p:cBhvr additive="base">
                                        <p:cTn id="366" dur="1" fill="hold">
                                          <p:stCondLst>
                                            <p:cond delay="1894"/>
                                          </p:stCondLst>
                                        </p:cTn>
                                        <p:tgtEl>
                                          <p:spTgt spid="88"/>
                                        </p:tgtEl>
                                        <p:attrNameLst>
                                          <p:attrName>style.visibility</p:attrName>
                                        </p:attrNameLst>
                                      </p:cBhvr>
                                      <p:to>
                                        <p:strVal val="hidden"/>
                                      </p:to>
                                    </p:set>
                                    <p:set>
                                      <p:cBhvr additive="base">
                                        <p:cTn id="367" dur="2179" fill="hold">
                                          <p:stCondLst>
                                            <p:cond delay="0"/>
                                          </p:stCondLst>
                                        </p:cTn>
                                        <p:tgtEl>
                                          <p:spTgt spid="88"/>
                                        </p:tgtEl>
                                      </p:cBhvr>
                                      <p:to>
                                        <p:strVal val=""/>
                                      </p:to>
                                    </p:set>
                                  </p:childTnLst>
                                </p:cTn>
                              </p:par>
                              <p:par>
                                <p:cTn id="368" presetID="0" presetClass="path" presetSubtype="0" repeatCount="indefinite" fill="hold" grpId="1" nodeType="withEffect">
                                  <p:stCondLst>
                                    <p:cond delay="0"/>
                                  </p:stCondLst>
                                  <p:childTnLst>
                                    <p:animMotion origin="layout" path="M 2.91667E-6 -1.11111E-6 C -0.04011 -0.14375 -0.07305 -0.07477 -0.10899 -0.21713 " pathEditMode="relative" rAng="0" ptsTypes="AA">
                                      <p:cBhvr>
                                        <p:cTn id="369" dur="3515" fill="hold"/>
                                        <p:tgtEl>
                                          <p:spTgt spid="88"/>
                                        </p:tgtEl>
                                        <p:attrNameLst>
                                          <p:attrName>ppt_x</p:attrName>
                                          <p:attrName>ppt_y</p:attrName>
                                        </p:attrNameLst>
                                      </p:cBhvr>
                                      <p:rCtr x="-5456" y="-10856"/>
                                    </p:animMotion>
                                  </p:childTnLst>
                                </p:cTn>
                              </p:par>
                              <p:par>
                                <p:cTn id="370" presetID="10" presetClass="entr" presetSubtype="0" repeatCount="indefinite" fill="hold" grpId="0" nodeType="withEffect">
                                  <p:stCondLst>
                                    <p:cond delay="0"/>
                                  </p:stCondLst>
                                  <p:childTnLst>
                                    <p:set>
                                      <p:cBhvr>
                                        <p:cTn id="371" dur="1" fill="hold">
                                          <p:stCondLst>
                                            <p:cond delay="0"/>
                                          </p:stCondLst>
                                        </p:cTn>
                                        <p:tgtEl>
                                          <p:spTgt spid="89"/>
                                        </p:tgtEl>
                                        <p:attrNameLst>
                                          <p:attrName>style.visibility</p:attrName>
                                        </p:attrNameLst>
                                      </p:cBhvr>
                                      <p:to>
                                        <p:strVal val="visible"/>
                                      </p:to>
                                    </p:set>
                                    <p:animEffect transition="out" filter="fade">
                                      <p:cBhvr additive="base">
                                        <p:cTn id="372" dur="305" fill="hold">
                                          <p:stCondLst>
                                            <p:cond delay="2133"/>
                                          </p:stCondLst>
                                        </p:cTn>
                                        <p:tgtEl>
                                          <p:spTgt spid="89"/>
                                        </p:tgtEl>
                                      </p:cBhvr>
                                    </p:animEffect>
                                    <p:animEffect transition="in" filter="fade">
                                      <p:cBhvr additive="base">
                                        <p:cTn id="373" dur="305" fill="hold">
                                          <p:stCondLst>
                                            <p:cond delay="0"/>
                                          </p:stCondLst>
                                        </p:cTn>
                                        <p:tgtEl>
                                          <p:spTgt spid="89"/>
                                        </p:tgtEl>
                                      </p:cBhvr>
                                    </p:animEffect>
                                    <p:set>
                                      <p:cBhvr additive="base">
                                        <p:cTn id="374" dur="1" fill="hold">
                                          <p:stCondLst>
                                            <p:cond delay="2437"/>
                                          </p:stCondLst>
                                        </p:cTn>
                                        <p:tgtEl>
                                          <p:spTgt spid="89"/>
                                        </p:tgtEl>
                                        <p:attrNameLst>
                                          <p:attrName>style.visibility</p:attrName>
                                        </p:attrNameLst>
                                      </p:cBhvr>
                                      <p:to>
                                        <p:strVal val="hidden"/>
                                      </p:to>
                                    </p:set>
                                    <p:set>
                                      <p:cBhvr additive="base">
                                        <p:cTn id="375" dur="2804" fill="hold">
                                          <p:stCondLst>
                                            <p:cond delay="0"/>
                                          </p:stCondLst>
                                        </p:cTn>
                                        <p:tgtEl>
                                          <p:spTgt spid="89"/>
                                        </p:tgtEl>
                                      </p:cBhvr>
                                      <p:to>
                                        <p:strVal val=""/>
                                      </p:to>
                                    </p:set>
                                  </p:childTnLst>
                                </p:cTn>
                              </p:par>
                              <p:par>
                                <p:cTn id="376" presetID="0" presetClass="path" presetSubtype="0" repeatCount="indefinite" fill="hold" grpId="1" nodeType="withEffect">
                                  <p:stCondLst>
                                    <p:cond delay="0"/>
                                  </p:stCondLst>
                                  <p:childTnLst>
                                    <p:animMotion origin="layout" path="M -0.00013 -2.22222E-6 C 0.08372 -0.1206 0.14375 -0.01111 0.1983 -0.14097 " pathEditMode="relative" rAng="0" ptsTypes="AA">
                                      <p:cBhvr>
                                        <p:cTn id="377" dur="2924" fill="hold"/>
                                        <p:tgtEl>
                                          <p:spTgt spid="89"/>
                                        </p:tgtEl>
                                        <p:attrNameLst>
                                          <p:attrName>ppt_x</p:attrName>
                                          <p:attrName>ppt_y</p:attrName>
                                        </p:attrNameLst>
                                      </p:cBhvr>
                                      <p:rCtr x="9922" y="-7060"/>
                                    </p:animMotion>
                                  </p:childTnLst>
                                </p:cTn>
                              </p:par>
                              <p:par>
                                <p:cTn id="378" presetID="10" presetClass="entr" presetSubtype="0" repeatCount="indefinite" fill="hold" grpId="0" nodeType="withEffect">
                                  <p:stCondLst>
                                    <p:cond delay="0"/>
                                  </p:stCondLst>
                                  <p:childTnLst>
                                    <p:set>
                                      <p:cBhvr>
                                        <p:cTn id="379" dur="1" fill="hold">
                                          <p:stCondLst>
                                            <p:cond delay="0"/>
                                          </p:stCondLst>
                                        </p:cTn>
                                        <p:tgtEl>
                                          <p:spTgt spid="90"/>
                                        </p:tgtEl>
                                        <p:attrNameLst>
                                          <p:attrName>style.visibility</p:attrName>
                                        </p:attrNameLst>
                                      </p:cBhvr>
                                      <p:to>
                                        <p:strVal val="visible"/>
                                      </p:to>
                                    </p:set>
                                    <p:animEffect transition="out" filter="fade">
                                      <p:cBhvr additive="base">
                                        <p:cTn id="380" dur="324" fill="hold">
                                          <p:stCondLst>
                                            <p:cond delay="2271"/>
                                          </p:stCondLst>
                                        </p:cTn>
                                        <p:tgtEl>
                                          <p:spTgt spid="90"/>
                                        </p:tgtEl>
                                      </p:cBhvr>
                                    </p:animEffect>
                                    <p:animEffect transition="in" filter="fade">
                                      <p:cBhvr additive="base">
                                        <p:cTn id="381" dur="324" fill="hold">
                                          <p:stCondLst>
                                            <p:cond delay="0"/>
                                          </p:stCondLst>
                                        </p:cTn>
                                        <p:tgtEl>
                                          <p:spTgt spid="90"/>
                                        </p:tgtEl>
                                      </p:cBhvr>
                                    </p:animEffect>
                                    <p:set>
                                      <p:cBhvr additive="base">
                                        <p:cTn id="382" dur="1" fill="hold">
                                          <p:stCondLst>
                                            <p:cond delay="2594"/>
                                          </p:stCondLst>
                                        </p:cTn>
                                        <p:tgtEl>
                                          <p:spTgt spid="90"/>
                                        </p:tgtEl>
                                        <p:attrNameLst>
                                          <p:attrName>style.visibility</p:attrName>
                                        </p:attrNameLst>
                                      </p:cBhvr>
                                      <p:to>
                                        <p:strVal val="hidden"/>
                                      </p:to>
                                    </p:set>
                                    <p:set>
                                      <p:cBhvr additive="base">
                                        <p:cTn id="383" dur="2984" fill="hold">
                                          <p:stCondLst>
                                            <p:cond delay="0"/>
                                          </p:stCondLst>
                                        </p:cTn>
                                        <p:tgtEl>
                                          <p:spTgt spid="90"/>
                                        </p:tgtEl>
                                      </p:cBhvr>
                                      <p:to>
                                        <p:strVal val=""/>
                                      </p:to>
                                    </p:set>
                                  </p:childTnLst>
                                </p:cTn>
                              </p:par>
                              <p:par>
                                <p:cTn id="384" presetID="0" presetClass="path" presetSubtype="0" repeatCount="indefinite" fill="hold" grpId="1" nodeType="withEffect">
                                  <p:stCondLst>
                                    <p:cond delay="0"/>
                                  </p:stCondLst>
                                  <p:childTnLst>
                                    <p:animMotion origin="layout" path="M -0.00013 -0.00024 C 0.09909 -0.05741 0.07318 0.02847 0.16263 -0.03727 " pathEditMode="relative" rAng="0" ptsTypes="AA">
                                      <p:cBhvr>
                                        <p:cTn id="385" dur="2415" fill="hold"/>
                                        <p:tgtEl>
                                          <p:spTgt spid="90"/>
                                        </p:tgtEl>
                                        <p:attrNameLst>
                                          <p:attrName>ppt_x</p:attrName>
                                          <p:attrName>ppt_y</p:attrName>
                                        </p:attrNameLst>
                                      </p:cBhvr>
                                      <p:rCtr x="8138" y="-1852"/>
                                    </p:animMotion>
                                  </p:childTnLst>
                                </p:cTn>
                              </p:par>
                              <p:par>
                                <p:cTn id="386" presetID="10" presetClass="entr" presetSubtype="0" repeatCount="indefinite" fill="hold" grpId="0" nodeType="withEffect">
                                  <p:stCondLst>
                                    <p:cond delay="0"/>
                                  </p:stCondLst>
                                  <p:childTnLst>
                                    <p:set>
                                      <p:cBhvr>
                                        <p:cTn id="387" dur="1" fill="hold">
                                          <p:stCondLst>
                                            <p:cond delay="0"/>
                                          </p:stCondLst>
                                        </p:cTn>
                                        <p:tgtEl>
                                          <p:spTgt spid="91"/>
                                        </p:tgtEl>
                                        <p:attrNameLst>
                                          <p:attrName>style.visibility</p:attrName>
                                        </p:attrNameLst>
                                      </p:cBhvr>
                                      <p:to>
                                        <p:strVal val="visible"/>
                                      </p:to>
                                    </p:set>
                                    <p:animEffect transition="out" filter="fade">
                                      <p:cBhvr additive="base">
                                        <p:cTn id="388" dur="289" fill="hold">
                                          <p:stCondLst>
                                            <p:cond delay="2024"/>
                                          </p:stCondLst>
                                        </p:cTn>
                                        <p:tgtEl>
                                          <p:spTgt spid="91"/>
                                        </p:tgtEl>
                                      </p:cBhvr>
                                    </p:animEffect>
                                    <p:animEffect transition="in" filter="fade">
                                      <p:cBhvr additive="base">
                                        <p:cTn id="389" dur="289" fill="hold">
                                          <p:stCondLst>
                                            <p:cond delay="0"/>
                                          </p:stCondLst>
                                        </p:cTn>
                                        <p:tgtEl>
                                          <p:spTgt spid="91"/>
                                        </p:tgtEl>
                                      </p:cBhvr>
                                    </p:animEffect>
                                    <p:set>
                                      <p:cBhvr additive="base">
                                        <p:cTn id="390" dur="1" fill="hold">
                                          <p:stCondLst>
                                            <p:cond delay="2311"/>
                                          </p:stCondLst>
                                        </p:cTn>
                                        <p:tgtEl>
                                          <p:spTgt spid="91"/>
                                        </p:tgtEl>
                                        <p:attrNameLst>
                                          <p:attrName>style.visibility</p:attrName>
                                        </p:attrNameLst>
                                      </p:cBhvr>
                                      <p:to>
                                        <p:strVal val="hidden"/>
                                      </p:to>
                                    </p:set>
                                    <p:set>
                                      <p:cBhvr additive="base">
                                        <p:cTn id="391" dur="2659" fill="hold">
                                          <p:stCondLst>
                                            <p:cond delay="0"/>
                                          </p:stCondLst>
                                        </p:cTn>
                                        <p:tgtEl>
                                          <p:spTgt spid="91"/>
                                        </p:tgtEl>
                                      </p:cBhvr>
                                      <p:to>
                                        <p:strVal val=""/>
                                      </p:to>
                                    </p:set>
                                  </p:childTnLst>
                                </p:cTn>
                              </p:par>
                              <p:par>
                                <p:cTn id="392" presetID="0" presetClass="path" presetSubtype="0" repeatCount="indefinite" fill="hold" grpId="1" nodeType="withEffect">
                                  <p:stCondLst>
                                    <p:cond delay="0"/>
                                  </p:stCondLst>
                                  <p:childTnLst>
                                    <p:animMotion origin="layout" path="M 4.16667E-6 1.11111E-6 C -0.04024 -0.14421 0.01731 -0.1956 -0.003 -0.34421 " pathEditMode="relative" rAng="0" ptsTypes="AA">
                                      <p:cBhvr>
                                        <p:cTn id="393" dur="2191" fill="hold"/>
                                        <p:tgtEl>
                                          <p:spTgt spid="91"/>
                                        </p:tgtEl>
                                        <p:attrNameLst>
                                          <p:attrName>ppt_x</p:attrName>
                                          <p:attrName>ppt_y</p:attrName>
                                        </p:attrNameLst>
                                      </p:cBhvr>
                                      <p:rCtr x="-664" y="-17222"/>
                                    </p:animMotion>
                                  </p:childTnLst>
                                </p:cTn>
                              </p:par>
                              <p:par>
                                <p:cTn id="394" presetID="10" presetClass="entr" presetSubtype="0" repeatCount="indefinite" fill="hold" grpId="0" nodeType="withEffect">
                                  <p:stCondLst>
                                    <p:cond delay="0"/>
                                  </p:stCondLst>
                                  <p:childTnLst>
                                    <p:set>
                                      <p:cBhvr>
                                        <p:cTn id="395" dur="1" fill="hold">
                                          <p:stCondLst>
                                            <p:cond delay="0"/>
                                          </p:stCondLst>
                                        </p:cTn>
                                        <p:tgtEl>
                                          <p:spTgt spid="92"/>
                                        </p:tgtEl>
                                        <p:attrNameLst>
                                          <p:attrName>style.visibility</p:attrName>
                                        </p:attrNameLst>
                                      </p:cBhvr>
                                      <p:to>
                                        <p:strVal val="visible"/>
                                      </p:to>
                                    </p:set>
                                    <p:animEffect transition="out" filter="fade">
                                      <p:cBhvr additive="base">
                                        <p:cTn id="396" dur="346" fill="hold">
                                          <p:stCondLst>
                                            <p:cond delay="2419"/>
                                          </p:stCondLst>
                                        </p:cTn>
                                        <p:tgtEl>
                                          <p:spTgt spid="92"/>
                                        </p:tgtEl>
                                      </p:cBhvr>
                                    </p:animEffect>
                                    <p:animEffect transition="in" filter="fade">
                                      <p:cBhvr additive="base">
                                        <p:cTn id="397" dur="346" fill="hold">
                                          <p:stCondLst>
                                            <p:cond delay="0"/>
                                          </p:stCondLst>
                                        </p:cTn>
                                        <p:tgtEl>
                                          <p:spTgt spid="92"/>
                                        </p:tgtEl>
                                      </p:cBhvr>
                                    </p:animEffect>
                                    <p:set>
                                      <p:cBhvr additive="base">
                                        <p:cTn id="398" dur="1" fill="hold">
                                          <p:stCondLst>
                                            <p:cond delay="2763"/>
                                          </p:stCondLst>
                                        </p:cTn>
                                        <p:tgtEl>
                                          <p:spTgt spid="92"/>
                                        </p:tgtEl>
                                        <p:attrNameLst>
                                          <p:attrName>style.visibility</p:attrName>
                                        </p:attrNameLst>
                                      </p:cBhvr>
                                      <p:to>
                                        <p:strVal val="hidden"/>
                                      </p:to>
                                    </p:set>
                                    <p:set>
                                      <p:cBhvr additive="base">
                                        <p:cTn id="399" dur="3180" fill="hold">
                                          <p:stCondLst>
                                            <p:cond delay="0"/>
                                          </p:stCondLst>
                                        </p:cTn>
                                        <p:tgtEl>
                                          <p:spTgt spid="92"/>
                                        </p:tgtEl>
                                      </p:cBhvr>
                                      <p:to>
                                        <p:strVal val=""/>
                                      </p:to>
                                    </p:set>
                                  </p:childTnLst>
                                </p:cTn>
                              </p:par>
                              <p:par>
                                <p:cTn id="400" presetID="0" presetClass="path" presetSubtype="0" repeatCount="indefinite" fill="hold" grpId="1" nodeType="withEffect">
                                  <p:stCondLst>
                                    <p:cond delay="0"/>
                                  </p:stCondLst>
                                  <p:childTnLst>
                                    <p:animMotion origin="layout" path="M 2.5E-6 -1.48148E-6 C 0.00377 -0.22477 0.15403 -0.14305 0.13372 -0.2912 " pathEditMode="relative" rAng="0" ptsTypes="AA">
                                      <p:cBhvr>
                                        <p:cTn id="401" dur="2340" fill="hold"/>
                                        <p:tgtEl>
                                          <p:spTgt spid="92"/>
                                        </p:tgtEl>
                                        <p:attrNameLst>
                                          <p:attrName>ppt_x</p:attrName>
                                          <p:attrName>ppt_y</p:attrName>
                                        </p:attrNameLst>
                                      </p:cBhvr>
                                      <p:rCtr x="6771" y="-14560"/>
                                    </p:animMotion>
                                  </p:childTnLst>
                                </p:cTn>
                              </p:par>
                              <p:par>
                                <p:cTn id="402" presetID="10" presetClass="entr" presetSubtype="0" repeatCount="indefinite" fill="hold" grpId="0" nodeType="withEffect">
                                  <p:stCondLst>
                                    <p:cond delay="0"/>
                                  </p:stCondLst>
                                  <p:childTnLst>
                                    <p:set>
                                      <p:cBhvr>
                                        <p:cTn id="403" dur="1" fill="hold">
                                          <p:stCondLst>
                                            <p:cond delay="0"/>
                                          </p:stCondLst>
                                        </p:cTn>
                                        <p:tgtEl>
                                          <p:spTgt spid="85"/>
                                        </p:tgtEl>
                                        <p:attrNameLst>
                                          <p:attrName>style.visibility</p:attrName>
                                        </p:attrNameLst>
                                      </p:cBhvr>
                                      <p:to>
                                        <p:strVal val="visible"/>
                                      </p:to>
                                    </p:set>
                                    <p:animEffect transition="out" filter="fade">
                                      <p:cBhvr additive="base">
                                        <p:cTn id="404" dur="277" fill="hold">
                                          <p:stCondLst>
                                            <p:cond delay="1937"/>
                                          </p:stCondLst>
                                        </p:cTn>
                                        <p:tgtEl>
                                          <p:spTgt spid="85"/>
                                        </p:tgtEl>
                                      </p:cBhvr>
                                    </p:animEffect>
                                    <p:animEffect transition="in" filter="fade">
                                      <p:cBhvr additive="base">
                                        <p:cTn id="405" dur="277" fill="hold">
                                          <p:stCondLst>
                                            <p:cond delay="0"/>
                                          </p:stCondLst>
                                        </p:cTn>
                                        <p:tgtEl>
                                          <p:spTgt spid="85"/>
                                        </p:tgtEl>
                                      </p:cBhvr>
                                    </p:animEffect>
                                    <p:set>
                                      <p:cBhvr additive="base">
                                        <p:cTn id="406" dur="1" fill="hold">
                                          <p:stCondLst>
                                            <p:cond delay="2213"/>
                                          </p:stCondLst>
                                        </p:cTn>
                                        <p:tgtEl>
                                          <p:spTgt spid="85"/>
                                        </p:tgtEl>
                                        <p:attrNameLst>
                                          <p:attrName>style.visibility</p:attrName>
                                        </p:attrNameLst>
                                      </p:cBhvr>
                                      <p:to>
                                        <p:strVal val="hidden"/>
                                      </p:to>
                                    </p:set>
                                    <p:set>
                                      <p:cBhvr additive="base">
                                        <p:cTn id="407" dur="2546" fill="hold">
                                          <p:stCondLst>
                                            <p:cond delay="0"/>
                                          </p:stCondLst>
                                        </p:cTn>
                                        <p:tgtEl>
                                          <p:spTgt spid="85"/>
                                        </p:tgtEl>
                                      </p:cBhvr>
                                      <p:to>
                                        <p:strVal val=""/>
                                      </p:to>
                                    </p:set>
                                  </p:childTnLst>
                                </p:cTn>
                              </p:par>
                              <p:par>
                                <p:cTn id="408" presetID="0" presetClass="path" presetSubtype="0" repeatCount="indefinite" fill="hold" grpId="1" nodeType="withEffect">
                                  <p:stCondLst>
                                    <p:cond delay="0"/>
                                  </p:stCondLst>
                                  <p:childTnLst>
                                    <p:animMotion origin="layout" path="M -2.70833E-6 -3.7037E-7 C 0.07604 -0.05301 0.06667 -0.19606 0.09636 -0.33518 " pathEditMode="relative" rAng="0" ptsTypes="AA">
                                      <p:cBhvr>
                                        <p:cTn id="409" dur="3347" fill="hold"/>
                                        <p:tgtEl>
                                          <p:spTgt spid="85"/>
                                        </p:tgtEl>
                                        <p:attrNameLst>
                                          <p:attrName>ppt_x</p:attrName>
                                          <p:attrName>ppt_y</p:attrName>
                                        </p:attrNameLst>
                                      </p:cBhvr>
                                      <p:rCtr x="4818" y="-16759"/>
                                    </p:animMotion>
                                  </p:childTnLst>
                                </p:cTn>
                              </p:par>
                              <p:par>
                                <p:cTn id="410" presetID="10" presetClass="entr" presetSubtype="0" repeatCount="indefinite" fill="hold" grpId="0" nodeType="withEffect">
                                  <p:stCondLst>
                                    <p:cond delay="0"/>
                                  </p:stCondLst>
                                  <p:childTnLst>
                                    <p:set>
                                      <p:cBhvr>
                                        <p:cTn id="411" dur="1" fill="hold">
                                          <p:stCondLst>
                                            <p:cond delay="0"/>
                                          </p:stCondLst>
                                        </p:cTn>
                                        <p:tgtEl>
                                          <p:spTgt spid="93"/>
                                        </p:tgtEl>
                                        <p:attrNameLst>
                                          <p:attrName>style.visibility</p:attrName>
                                        </p:attrNameLst>
                                      </p:cBhvr>
                                      <p:to>
                                        <p:strVal val="visible"/>
                                      </p:to>
                                    </p:set>
                                    <p:animEffect transition="out" filter="fade">
                                      <p:cBhvr additive="base">
                                        <p:cTn id="412" dur="273" fill="hold">
                                          <p:stCondLst>
                                            <p:cond delay="1912"/>
                                          </p:stCondLst>
                                        </p:cTn>
                                        <p:tgtEl>
                                          <p:spTgt spid="93"/>
                                        </p:tgtEl>
                                      </p:cBhvr>
                                    </p:animEffect>
                                    <p:animEffect transition="in" filter="fade">
                                      <p:cBhvr additive="base">
                                        <p:cTn id="413" dur="273" fill="hold">
                                          <p:stCondLst>
                                            <p:cond delay="0"/>
                                          </p:stCondLst>
                                        </p:cTn>
                                        <p:tgtEl>
                                          <p:spTgt spid="93"/>
                                        </p:tgtEl>
                                      </p:cBhvr>
                                    </p:animEffect>
                                    <p:set>
                                      <p:cBhvr additive="base">
                                        <p:cTn id="414" dur="1" fill="hold">
                                          <p:stCondLst>
                                            <p:cond delay="2184"/>
                                          </p:stCondLst>
                                        </p:cTn>
                                        <p:tgtEl>
                                          <p:spTgt spid="93"/>
                                        </p:tgtEl>
                                        <p:attrNameLst>
                                          <p:attrName>style.visibility</p:attrName>
                                        </p:attrNameLst>
                                      </p:cBhvr>
                                      <p:to>
                                        <p:strVal val="hidden"/>
                                      </p:to>
                                    </p:set>
                                    <p:set>
                                      <p:cBhvr additive="base">
                                        <p:cTn id="415" dur="2513" fill="hold">
                                          <p:stCondLst>
                                            <p:cond delay="0"/>
                                          </p:stCondLst>
                                        </p:cTn>
                                        <p:tgtEl>
                                          <p:spTgt spid="93"/>
                                        </p:tgtEl>
                                      </p:cBhvr>
                                      <p:to>
                                        <p:strVal val=""/>
                                      </p:to>
                                    </p:set>
                                  </p:childTnLst>
                                </p:cTn>
                              </p:par>
                              <p:par>
                                <p:cTn id="416" presetID="0" presetClass="path" presetSubtype="0" repeatCount="indefinite" fill="hold" grpId="1" nodeType="withEffect">
                                  <p:stCondLst>
                                    <p:cond delay="0"/>
                                  </p:stCondLst>
                                  <p:childTnLst>
                                    <p:animMotion origin="layout" path="M 4.58333E-6 7.40741E-7 C 0.06432 -0.17315 0.07669 -0.06574 0.13085 -0.23171 " pathEditMode="relative" rAng="0" ptsTypes="AA">
                                      <p:cBhvr>
                                        <p:cTn id="417" dur="2180" fill="hold"/>
                                        <p:tgtEl>
                                          <p:spTgt spid="93"/>
                                        </p:tgtEl>
                                        <p:attrNameLst>
                                          <p:attrName>ppt_x</p:attrName>
                                          <p:attrName>ppt_y</p:attrName>
                                        </p:attrNameLst>
                                      </p:cBhvr>
                                      <p:rCtr x="6536" y="-11597"/>
                                    </p:animMotion>
                                  </p:childTnLst>
                                </p:cTn>
                              </p:par>
                              <p:par>
                                <p:cTn id="418" presetID="10" presetClass="entr" presetSubtype="0" repeatCount="indefinite" fill="hold" grpId="0" nodeType="withEffect">
                                  <p:stCondLst>
                                    <p:cond delay="0"/>
                                  </p:stCondLst>
                                  <p:childTnLst>
                                    <p:set>
                                      <p:cBhvr>
                                        <p:cTn id="419" dur="1" fill="hold">
                                          <p:stCondLst>
                                            <p:cond delay="0"/>
                                          </p:stCondLst>
                                        </p:cTn>
                                        <p:tgtEl>
                                          <p:spTgt spid="94"/>
                                        </p:tgtEl>
                                        <p:attrNameLst>
                                          <p:attrName>style.visibility</p:attrName>
                                        </p:attrNameLst>
                                      </p:cBhvr>
                                      <p:to>
                                        <p:strVal val="visible"/>
                                      </p:to>
                                    </p:set>
                                    <p:animEffect transition="out" filter="fade">
                                      <p:cBhvr additive="base">
                                        <p:cTn id="420" dur="224" fill="hold">
                                          <p:stCondLst>
                                            <p:cond delay="1569"/>
                                          </p:stCondLst>
                                        </p:cTn>
                                        <p:tgtEl>
                                          <p:spTgt spid="94"/>
                                        </p:tgtEl>
                                      </p:cBhvr>
                                    </p:animEffect>
                                    <p:animEffect transition="in" filter="fade">
                                      <p:cBhvr additive="base">
                                        <p:cTn id="421" dur="224" fill="hold">
                                          <p:stCondLst>
                                            <p:cond delay="0"/>
                                          </p:stCondLst>
                                        </p:cTn>
                                        <p:tgtEl>
                                          <p:spTgt spid="94"/>
                                        </p:tgtEl>
                                      </p:cBhvr>
                                    </p:animEffect>
                                    <p:set>
                                      <p:cBhvr additive="base">
                                        <p:cTn id="422" dur="1" fill="hold">
                                          <p:stCondLst>
                                            <p:cond delay="1792"/>
                                          </p:stCondLst>
                                        </p:cTn>
                                        <p:tgtEl>
                                          <p:spTgt spid="94"/>
                                        </p:tgtEl>
                                        <p:attrNameLst>
                                          <p:attrName>style.visibility</p:attrName>
                                        </p:attrNameLst>
                                      </p:cBhvr>
                                      <p:to>
                                        <p:strVal val="hidden"/>
                                      </p:to>
                                    </p:set>
                                    <p:set>
                                      <p:cBhvr additive="base">
                                        <p:cTn id="423" dur="2062" fill="hold">
                                          <p:stCondLst>
                                            <p:cond delay="0"/>
                                          </p:stCondLst>
                                        </p:cTn>
                                        <p:tgtEl>
                                          <p:spTgt spid="94"/>
                                        </p:tgtEl>
                                      </p:cBhvr>
                                      <p:to>
                                        <p:strVal val=""/>
                                      </p:to>
                                    </p:set>
                                  </p:childTnLst>
                                </p:cTn>
                              </p:par>
                              <p:par>
                                <p:cTn id="424" presetID="0" presetClass="path" presetSubtype="0" repeatCount="indefinite" fill="hold" grpId="1" nodeType="withEffect">
                                  <p:stCondLst>
                                    <p:cond delay="0"/>
                                  </p:stCondLst>
                                  <p:childTnLst>
                                    <p:animMotion origin="layout" path="M 4.58333E-6 -3.7037E-7 C -0.01472 -0.12338 -0.08021 -0.21551 -0.01003 -0.36713 " pathEditMode="relative" rAng="0" ptsTypes="AA">
                                      <p:cBhvr>
                                        <p:cTn id="425" dur="2645" fill="hold"/>
                                        <p:tgtEl>
                                          <p:spTgt spid="94"/>
                                        </p:tgtEl>
                                        <p:attrNameLst>
                                          <p:attrName>ppt_x</p:attrName>
                                          <p:attrName>ppt_y</p:attrName>
                                        </p:attrNameLst>
                                      </p:cBhvr>
                                      <p:rCtr x="-2096" y="-18356"/>
                                    </p:animMotion>
                                  </p:childTnLst>
                                </p:cTn>
                              </p:par>
                              <p:par>
                                <p:cTn id="426" presetID="10" presetClass="entr" presetSubtype="0" repeatCount="indefinite" fill="hold" grpId="0" nodeType="withEffect">
                                  <p:stCondLst>
                                    <p:cond delay="0"/>
                                  </p:stCondLst>
                                  <p:childTnLst>
                                    <p:set>
                                      <p:cBhvr>
                                        <p:cTn id="427" dur="1" fill="hold">
                                          <p:stCondLst>
                                            <p:cond delay="0"/>
                                          </p:stCondLst>
                                        </p:cTn>
                                        <p:tgtEl>
                                          <p:spTgt spid="95"/>
                                        </p:tgtEl>
                                        <p:attrNameLst>
                                          <p:attrName>style.visibility</p:attrName>
                                        </p:attrNameLst>
                                      </p:cBhvr>
                                      <p:to>
                                        <p:strVal val="visible"/>
                                      </p:to>
                                    </p:set>
                                    <p:animEffect transition="out" filter="fade">
                                      <p:cBhvr additive="base">
                                        <p:cTn id="428" dur="389" fill="hold">
                                          <p:stCondLst>
                                            <p:cond delay="2724"/>
                                          </p:stCondLst>
                                        </p:cTn>
                                        <p:tgtEl>
                                          <p:spTgt spid="95"/>
                                        </p:tgtEl>
                                      </p:cBhvr>
                                    </p:animEffect>
                                    <p:animEffect transition="in" filter="fade">
                                      <p:cBhvr additive="base">
                                        <p:cTn id="429" dur="389" fill="hold">
                                          <p:stCondLst>
                                            <p:cond delay="0"/>
                                          </p:stCondLst>
                                        </p:cTn>
                                        <p:tgtEl>
                                          <p:spTgt spid="95"/>
                                        </p:tgtEl>
                                      </p:cBhvr>
                                    </p:animEffect>
                                    <p:set>
                                      <p:cBhvr additive="base">
                                        <p:cTn id="430" dur="1" fill="hold">
                                          <p:stCondLst>
                                            <p:cond delay="3112"/>
                                          </p:stCondLst>
                                        </p:cTn>
                                        <p:tgtEl>
                                          <p:spTgt spid="95"/>
                                        </p:tgtEl>
                                        <p:attrNameLst>
                                          <p:attrName>style.visibility</p:attrName>
                                        </p:attrNameLst>
                                      </p:cBhvr>
                                      <p:to>
                                        <p:strVal val="hidden"/>
                                      </p:to>
                                    </p:set>
                                    <p:set>
                                      <p:cBhvr additive="base">
                                        <p:cTn id="431" dur="3580" fill="hold">
                                          <p:stCondLst>
                                            <p:cond delay="0"/>
                                          </p:stCondLst>
                                        </p:cTn>
                                        <p:tgtEl>
                                          <p:spTgt spid="95"/>
                                        </p:tgtEl>
                                      </p:cBhvr>
                                      <p:to>
                                        <p:strVal val=""/>
                                      </p:to>
                                    </p:set>
                                  </p:childTnLst>
                                </p:cTn>
                              </p:par>
                              <p:par>
                                <p:cTn id="432" presetID="0" presetClass="path" presetSubtype="0" repeatCount="indefinite" fill="hold" grpId="1" nodeType="withEffect">
                                  <p:stCondLst>
                                    <p:cond delay="0"/>
                                  </p:stCondLst>
                                  <p:childTnLst>
                                    <p:animMotion origin="layout" path="M -2.70833E-6 2.96296E-6 C 0.00287 -0.24885 0.12019 -0.15834 0.10443 -0.32223 " pathEditMode="relative" rAng="0" ptsTypes="AA">
                                      <p:cBhvr>
                                        <p:cTn id="433" dur="2595" fill="hold"/>
                                        <p:tgtEl>
                                          <p:spTgt spid="95"/>
                                        </p:tgtEl>
                                        <p:attrNameLst>
                                          <p:attrName>ppt_x</p:attrName>
                                          <p:attrName>ppt_y</p:attrName>
                                        </p:attrNameLst>
                                      </p:cBhvr>
                                      <p:rCtr x="5286" y="-16111"/>
                                    </p:animMotion>
                                  </p:childTnLst>
                                </p:cTn>
                              </p:par>
                              <p:par>
                                <p:cTn id="434" presetID="10" presetClass="entr" presetSubtype="0" repeatCount="indefinite" fill="hold" grpId="0" nodeType="withEffect">
                                  <p:stCondLst>
                                    <p:cond delay="0"/>
                                  </p:stCondLst>
                                  <p:childTnLst>
                                    <p:set>
                                      <p:cBhvr>
                                        <p:cTn id="435" dur="1" fill="hold">
                                          <p:stCondLst>
                                            <p:cond delay="0"/>
                                          </p:stCondLst>
                                        </p:cTn>
                                        <p:tgtEl>
                                          <p:spTgt spid="96"/>
                                        </p:tgtEl>
                                        <p:attrNameLst>
                                          <p:attrName>style.visibility</p:attrName>
                                        </p:attrNameLst>
                                      </p:cBhvr>
                                      <p:to>
                                        <p:strVal val="visible"/>
                                      </p:to>
                                    </p:set>
                                    <p:animEffect transition="out" filter="fade">
                                      <p:cBhvr additive="base">
                                        <p:cTn id="436" dur="269" fill="hold">
                                          <p:stCondLst>
                                            <p:cond delay="1880"/>
                                          </p:stCondLst>
                                        </p:cTn>
                                        <p:tgtEl>
                                          <p:spTgt spid="96"/>
                                        </p:tgtEl>
                                      </p:cBhvr>
                                    </p:animEffect>
                                    <p:animEffect transition="in" filter="fade">
                                      <p:cBhvr additive="base">
                                        <p:cTn id="437" dur="269" fill="hold">
                                          <p:stCondLst>
                                            <p:cond delay="0"/>
                                          </p:stCondLst>
                                        </p:cTn>
                                        <p:tgtEl>
                                          <p:spTgt spid="96"/>
                                        </p:tgtEl>
                                      </p:cBhvr>
                                    </p:animEffect>
                                    <p:set>
                                      <p:cBhvr additive="base">
                                        <p:cTn id="438" dur="1" fill="hold">
                                          <p:stCondLst>
                                            <p:cond delay="2147"/>
                                          </p:stCondLst>
                                        </p:cTn>
                                        <p:tgtEl>
                                          <p:spTgt spid="96"/>
                                        </p:tgtEl>
                                        <p:attrNameLst>
                                          <p:attrName>style.visibility</p:attrName>
                                        </p:attrNameLst>
                                      </p:cBhvr>
                                      <p:to>
                                        <p:strVal val="hidden"/>
                                      </p:to>
                                    </p:set>
                                    <p:set>
                                      <p:cBhvr additive="base">
                                        <p:cTn id="439" dur="2471" fill="hold">
                                          <p:stCondLst>
                                            <p:cond delay="0"/>
                                          </p:stCondLst>
                                        </p:cTn>
                                        <p:tgtEl>
                                          <p:spTgt spid="96"/>
                                        </p:tgtEl>
                                      </p:cBhvr>
                                      <p:to>
                                        <p:strVal val=""/>
                                      </p:to>
                                    </p:set>
                                  </p:childTnLst>
                                </p:cTn>
                              </p:par>
                              <p:par>
                                <p:cTn id="440" presetID="0" presetClass="path" presetSubtype="0" repeatCount="indefinite" fill="hold" grpId="1" nodeType="withEffect">
                                  <p:stCondLst>
                                    <p:cond delay="0"/>
                                  </p:stCondLst>
                                  <p:childTnLst>
                                    <p:animMotion origin="layout" path="M 1.875E-6 -4.44444E-6 C -0.04479 -0.1655 -0.08151 -0.08634 -0.12149 -0.25023 " pathEditMode="relative" rAng="0" ptsTypes="AA">
                                      <p:cBhvr>
                                        <p:cTn id="441" dur="2961" fill="hold"/>
                                        <p:tgtEl>
                                          <p:spTgt spid="96"/>
                                        </p:tgtEl>
                                        <p:attrNameLst>
                                          <p:attrName>ppt_x</p:attrName>
                                          <p:attrName>ppt_y</p:attrName>
                                        </p:attrNameLst>
                                      </p:cBhvr>
                                      <p:rCtr x="-6081" y="-12523"/>
                                    </p:animMotion>
                                  </p:childTnLst>
                                </p:cTn>
                              </p:par>
                              <p:par>
                                <p:cTn id="442" presetID="10" presetClass="entr" presetSubtype="0" repeatCount="indefinite" fill="hold" grpId="0" nodeType="withEffect">
                                  <p:stCondLst>
                                    <p:cond delay="0"/>
                                  </p:stCondLst>
                                  <p:childTnLst>
                                    <p:set>
                                      <p:cBhvr>
                                        <p:cTn id="443" dur="1" fill="hold">
                                          <p:stCondLst>
                                            <p:cond delay="0"/>
                                          </p:stCondLst>
                                        </p:cTn>
                                        <p:tgtEl>
                                          <p:spTgt spid="97"/>
                                        </p:tgtEl>
                                        <p:attrNameLst>
                                          <p:attrName>style.visibility</p:attrName>
                                        </p:attrNameLst>
                                      </p:cBhvr>
                                      <p:to>
                                        <p:strVal val="visible"/>
                                      </p:to>
                                    </p:set>
                                    <p:animEffect transition="out" filter="fade">
                                      <p:cBhvr additive="base">
                                        <p:cTn id="444" dur="227" fill="hold">
                                          <p:stCondLst>
                                            <p:cond delay="1590"/>
                                          </p:stCondLst>
                                        </p:cTn>
                                        <p:tgtEl>
                                          <p:spTgt spid="97"/>
                                        </p:tgtEl>
                                      </p:cBhvr>
                                    </p:animEffect>
                                    <p:animEffect transition="in" filter="fade">
                                      <p:cBhvr additive="base">
                                        <p:cTn id="445" dur="227" fill="hold">
                                          <p:stCondLst>
                                            <p:cond delay="0"/>
                                          </p:stCondLst>
                                        </p:cTn>
                                        <p:tgtEl>
                                          <p:spTgt spid="97"/>
                                        </p:tgtEl>
                                      </p:cBhvr>
                                    </p:animEffect>
                                    <p:set>
                                      <p:cBhvr additive="base">
                                        <p:cTn id="446" dur="1" fill="hold">
                                          <p:stCondLst>
                                            <p:cond delay="1816"/>
                                          </p:stCondLst>
                                        </p:cTn>
                                        <p:tgtEl>
                                          <p:spTgt spid="97"/>
                                        </p:tgtEl>
                                        <p:attrNameLst>
                                          <p:attrName>style.visibility</p:attrName>
                                        </p:attrNameLst>
                                      </p:cBhvr>
                                      <p:to>
                                        <p:strVal val="hidden"/>
                                      </p:to>
                                    </p:set>
                                    <p:set>
                                      <p:cBhvr additive="base">
                                        <p:cTn id="447" dur="2090" fill="hold">
                                          <p:stCondLst>
                                            <p:cond delay="0"/>
                                          </p:stCondLst>
                                        </p:cTn>
                                        <p:tgtEl>
                                          <p:spTgt spid="97"/>
                                        </p:tgtEl>
                                      </p:cBhvr>
                                      <p:to>
                                        <p:strVal val=""/>
                                      </p:to>
                                    </p:set>
                                  </p:childTnLst>
                                </p:cTn>
                              </p:par>
                              <p:par>
                                <p:cTn id="448" presetID="0" presetClass="path" presetSubtype="0" repeatCount="indefinite" fill="hold" grpId="1" nodeType="withEffect">
                                  <p:stCondLst>
                                    <p:cond delay="0"/>
                                  </p:stCondLst>
                                  <p:childTnLst>
                                    <p:animMotion origin="layout" path="M -0.00013 -3.7037E-6 C 0.10482 -0.20694 0.17995 -0.01921 0.24831 -0.24189 " pathEditMode="relative" rAng="0" ptsTypes="AA">
                                      <p:cBhvr>
                                        <p:cTn id="449" dur="2965" fill="hold"/>
                                        <p:tgtEl>
                                          <p:spTgt spid="97"/>
                                        </p:tgtEl>
                                        <p:attrNameLst>
                                          <p:attrName>ppt_x</p:attrName>
                                          <p:attrName>ppt_y</p:attrName>
                                        </p:attrNameLst>
                                      </p:cBhvr>
                                      <p:rCtr x="12422" y="-12106"/>
                                    </p:animMotion>
                                  </p:childTnLst>
                                </p:cTn>
                              </p:par>
                              <p:par>
                                <p:cTn id="450" presetID="10" presetClass="entr" presetSubtype="0" repeatCount="indefinite" fill="hold" grpId="0" nodeType="withEffect">
                                  <p:stCondLst>
                                    <p:cond delay="0"/>
                                  </p:stCondLst>
                                  <p:childTnLst>
                                    <p:set>
                                      <p:cBhvr>
                                        <p:cTn id="451" dur="1" fill="hold">
                                          <p:stCondLst>
                                            <p:cond delay="0"/>
                                          </p:stCondLst>
                                        </p:cTn>
                                        <p:tgtEl>
                                          <p:spTgt spid="98"/>
                                        </p:tgtEl>
                                        <p:attrNameLst>
                                          <p:attrName>style.visibility</p:attrName>
                                        </p:attrNameLst>
                                      </p:cBhvr>
                                      <p:to>
                                        <p:strVal val="visible"/>
                                      </p:to>
                                    </p:set>
                                    <p:animEffect transition="out" filter="fade">
                                      <p:cBhvr additive="base">
                                        <p:cTn id="452" dur="345" fill="hold">
                                          <p:stCondLst>
                                            <p:cond delay="2417"/>
                                          </p:stCondLst>
                                        </p:cTn>
                                        <p:tgtEl>
                                          <p:spTgt spid="98"/>
                                        </p:tgtEl>
                                      </p:cBhvr>
                                    </p:animEffect>
                                    <p:animEffect transition="in" filter="fade">
                                      <p:cBhvr additive="base">
                                        <p:cTn id="453" dur="345" fill="hold">
                                          <p:stCondLst>
                                            <p:cond delay="0"/>
                                          </p:stCondLst>
                                        </p:cTn>
                                        <p:tgtEl>
                                          <p:spTgt spid="98"/>
                                        </p:tgtEl>
                                      </p:cBhvr>
                                    </p:animEffect>
                                    <p:set>
                                      <p:cBhvr additive="base">
                                        <p:cTn id="454" dur="1" fill="hold">
                                          <p:stCondLst>
                                            <p:cond delay="2761"/>
                                          </p:stCondLst>
                                        </p:cTn>
                                        <p:tgtEl>
                                          <p:spTgt spid="98"/>
                                        </p:tgtEl>
                                        <p:attrNameLst>
                                          <p:attrName>style.visibility</p:attrName>
                                        </p:attrNameLst>
                                      </p:cBhvr>
                                      <p:to>
                                        <p:strVal val="hidden"/>
                                      </p:to>
                                    </p:set>
                                    <p:set>
                                      <p:cBhvr additive="base">
                                        <p:cTn id="455" dur="3177" fill="hold">
                                          <p:stCondLst>
                                            <p:cond delay="0"/>
                                          </p:stCondLst>
                                        </p:cTn>
                                        <p:tgtEl>
                                          <p:spTgt spid="98"/>
                                        </p:tgtEl>
                                      </p:cBhvr>
                                      <p:to>
                                        <p:strVal val=""/>
                                      </p:to>
                                    </p:set>
                                  </p:childTnLst>
                                </p:cTn>
                              </p:par>
                              <p:par>
                                <p:cTn id="456" presetID="0" presetClass="path" presetSubtype="0" repeatCount="indefinite" fill="hold" grpId="1" nodeType="withEffect">
                                  <p:stCondLst>
                                    <p:cond delay="0"/>
                                  </p:stCondLst>
                                  <p:childTnLst>
                                    <p:animMotion origin="layout" path="M -2.08333E-7 -3.33333E-6 C 0.0332 -0.23611 0.0431 -0.23703 0.13763 -0.34768 " pathEditMode="relative" rAng="0" ptsTypes="AA">
                                      <p:cBhvr>
                                        <p:cTn id="457" dur="3510" fill="hold"/>
                                        <p:tgtEl>
                                          <p:spTgt spid="98"/>
                                        </p:tgtEl>
                                        <p:attrNameLst>
                                          <p:attrName>ppt_x</p:attrName>
                                          <p:attrName>ppt_y</p:attrName>
                                        </p:attrNameLst>
                                      </p:cBhvr>
                                      <p:rCtr x="6875" y="-17384"/>
                                    </p:animMotion>
                                  </p:childTnLst>
                                </p:cTn>
                              </p:par>
                              <p:par>
                                <p:cTn id="458" presetID="10" presetClass="entr" presetSubtype="0" repeatCount="indefinite" fill="hold" grpId="0" nodeType="withEffect">
                                  <p:stCondLst>
                                    <p:cond delay="0"/>
                                  </p:stCondLst>
                                  <p:childTnLst>
                                    <p:set>
                                      <p:cBhvr>
                                        <p:cTn id="459" dur="1" fill="hold">
                                          <p:stCondLst>
                                            <p:cond delay="0"/>
                                          </p:stCondLst>
                                        </p:cTn>
                                        <p:tgtEl>
                                          <p:spTgt spid="99"/>
                                        </p:tgtEl>
                                        <p:attrNameLst>
                                          <p:attrName>style.visibility</p:attrName>
                                        </p:attrNameLst>
                                      </p:cBhvr>
                                      <p:to>
                                        <p:strVal val="visible"/>
                                      </p:to>
                                    </p:set>
                                    <p:animEffect transition="out" filter="fade">
                                      <p:cBhvr additive="base">
                                        <p:cTn id="460" dur="419" fill="hold">
                                          <p:stCondLst>
                                            <p:cond delay="2934"/>
                                          </p:stCondLst>
                                        </p:cTn>
                                        <p:tgtEl>
                                          <p:spTgt spid="99"/>
                                        </p:tgtEl>
                                      </p:cBhvr>
                                    </p:animEffect>
                                    <p:animEffect transition="in" filter="fade">
                                      <p:cBhvr additive="base">
                                        <p:cTn id="461" dur="419" fill="hold">
                                          <p:stCondLst>
                                            <p:cond delay="0"/>
                                          </p:stCondLst>
                                        </p:cTn>
                                        <p:tgtEl>
                                          <p:spTgt spid="99"/>
                                        </p:tgtEl>
                                      </p:cBhvr>
                                    </p:animEffect>
                                    <p:set>
                                      <p:cBhvr additive="base">
                                        <p:cTn id="462" dur="1" fill="hold">
                                          <p:stCondLst>
                                            <p:cond delay="3351"/>
                                          </p:stCondLst>
                                        </p:cTn>
                                        <p:tgtEl>
                                          <p:spTgt spid="99"/>
                                        </p:tgtEl>
                                        <p:attrNameLst>
                                          <p:attrName>style.visibility</p:attrName>
                                        </p:attrNameLst>
                                      </p:cBhvr>
                                      <p:to>
                                        <p:strVal val="hidden"/>
                                      </p:to>
                                    </p:set>
                                    <p:set>
                                      <p:cBhvr additive="base">
                                        <p:cTn id="463" dur="3856" fill="hold">
                                          <p:stCondLst>
                                            <p:cond delay="0"/>
                                          </p:stCondLst>
                                        </p:cTn>
                                        <p:tgtEl>
                                          <p:spTgt spid="99"/>
                                        </p:tgtEl>
                                      </p:cBhvr>
                                      <p:to>
                                        <p:strVal val=""/>
                                      </p:to>
                                    </p:set>
                                  </p:childTnLst>
                                </p:cTn>
                              </p:par>
                              <p:par>
                                <p:cTn id="464" presetID="0" presetClass="path" presetSubtype="0" repeatCount="indefinite" fill="hold" grpId="1" nodeType="withEffect">
                                  <p:stCondLst>
                                    <p:cond delay="0"/>
                                  </p:stCondLst>
                                  <p:childTnLst>
                                    <p:animMotion origin="layout" path="M -3.75E-6 -2.22222E-6 C 0.00144 -0.15486 -0.16406 -0.17778 -0.12565 -0.34953 " pathEditMode="relative" rAng="0" ptsTypes="AA">
                                      <p:cBhvr>
                                        <p:cTn id="465" dur="2662" fill="hold"/>
                                        <p:tgtEl>
                                          <p:spTgt spid="99"/>
                                        </p:tgtEl>
                                        <p:attrNameLst>
                                          <p:attrName>ppt_x</p:attrName>
                                          <p:attrName>ppt_y</p:attrName>
                                        </p:attrNameLst>
                                      </p:cBhvr>
                                      <p:rCtr x="-6576" y="-17477"/>
                                    </p:animMotion>
                                  </p:childTnLst>
                                </p:cTn>
                              </p:par>
                              <p:par>
                                <p:cTn id="466" presetID="10" presetClass="entr" presetSubtype="0" repeatCount="indefinite" fill="hold" grpId="0" nodeType="withEffect">
                                  <p:stCondLst>
                                    <p:cond delay="0"/>
                                  </p:stCondLst>
                                  <p:childTnLst>
                                    <p:set>
                                      <p:cBhvr>
                                        <p:cTn id="467" dur="1" fill="hold">
                                          <p:stCondLst>
                                            <p:cond delay="0"/>
                                          </p:stCondLst>
                                        </p:cTn>
                                        <p:tgtEl>
                                          <p:spTgt spid="83"/>
                                        </p:tgtEl>
                                        <p:attrNameLst>
                                          <p:attrName>style.visibility</p:attrName>
                                        </p:attrNameLst>
                                      </p:cBhvr>
                                      <p:to>
                                        <p:strVal val="visible"/>
                                      </p:to>
                                    </p:set>
                                    <p:animEffect transition="out" filter="fade">
                                      <p:cBhvr additive="base">
                                        <p:cTn id="468" dur="355" fill="hold">
                                          <p:stCondLst>
                                            <p:cond delay="2487"/>
                                          </p:stCondLst>
                                        </p:cTn>
                                        <p:tgtEl>
                                          <p:spTgt spid="83"/>
                                        </p:tgtEl>
                                      </p:cBhvr>
                                    </p:animEffect>
                                    <p:animEffect transition="in" filter="fade">
                                      <p:cBhvr additive="base">
                                        <p:cTn id="469" dur="355" fill="hold">
                                          <p:stCondLst>
                                            <p:cond delay="0"/>
                                          </p:stCondLst>
                                        </p:cTn>
                                        <p:tgtEl>
                                          <p:spTgt spid="83"/>
                                        </p:tgtEl>
                                      </p:cBhvr>
                                    </p:animEffect>
                                    <p:set>
                                      <p:cBhvr additive="base">
                                        <p:cTn id="470" dur="1" fill="hold">
                                          <p:stCondLst>
                                            <p:cond delay="2841"/>
                                          </p:stCondLst>
                                        </p:cTn>
                                        <p:tgtEl>
                                          <p:spTgt spid="83"/>
                                        </p:tgtEl>
                                        <p:attrNameLst>
                                          <p:attrName>style.visibility</p:attrName>
                                        </p:attrNameLst>
                                      </p:cBhvr>
                                      <p:to>
                                        <p:strVal val="hidden"/>
                                      </p:to>
                                    </p:set>
                                    <p:set>
                                      <p:cBhvr additive="base">
                                        <p:cTn id="471" dur="3269" fill="hold">
                                          <p:stCondLst>
                                            <p:cond delay="0"/>
                                          </p:stCondLst>
                                        </p:cTn>
                                        <p:tgtEl>
                                          <p:spTgt spid="83"/>
                                        </p:tgtEl>
                                      </p:cBhvr>
                                      <p:to>
                                        <p:strVal val=""/>
                                      </p:to>
                                    </p:set>
                                  </p:childTnLst>
                                </p:cTn>
                              </p:par>
                              <p:par>
                                <p:cTn id="472" presetID="0" presetClass="path" presetSubtype="0" repeatCount="indefinite" fill="hold" grpId="1" nodeType="withEffect">
                                  <p:stCondLst>
                                    <p:cond delay="0"/>
                                  </p:stCondLst>
                                  <p:childTnLst>
                                    <p:animMotion origin="layout" path="M 3.33333E-6 -2.96296E-6 C 0.07122 -0.04398 0.06237 -0.16273 0.0901 -0.27847 " pathEditMode="relative" rAng="0" ptsTypes="AA">
                                      <p:cBhvr>
                                        <p:cTn id="473" dur="2820" fill="hold"/>
                                        <p:tgtEl>
                                          <p:spTgt spid="83"/>
                                        </p:tgtEl>
                                        <p:attrNameLst>
                                          <p:attrName>ppt_x</p:attrName>
                                          <p:attrName>ppt_y</p:attrName>
                                        </p:attrNameLst>
                                      </p:cBhvr>
                                      <p:rCtr x="4505" y="-13935"/>
                                    </p:animMotion>
                                  </p:childTnLst>
                                </p:cTn>
                              </p:par>
                              <p:par>
                                <p:cTn id="474" presetID="10" presetClass="entr" presetSubtype="0" repeatCount="indefinite" fill="hold" grpId="0" nodeType="withEffect">
                                  <p:stCondLst>
                                    <p:cond delay="0"/>
                                  </p:stCondLst>
                                  <p:childTnLst>
                                    <p:set>
                                      <p:cBhvr>
                                        <p:cTn id="475" dur="1" fill="hold">
                                          <p:stCondLst>
                                            <p:cond delay="0"/>
                                          </p:stCondLst>
                                        </p:cTn>
                                        <p:tgtEl>
                                          <p:spTgt spid="100"/>
                                        </p:tgtEl>
                                        <p:attrNameLst>
                                          <p:attrName>style.visibility</p:attrName>
                                        </p:attrNameLst>
                                      </p:cBhvr>
                                      <p:to>
                                        <p:strVal val="visible"/>
                                      </p:to>
                                    </p:set>
                                    <p:animEffect transition="out" filter="fade">
                                      <p:cBhvr additive="base">
                                        <p:cTn id="476" dur="293" fill="hold">
                                          <p:stCondLst>
                                            <p:cond delay="2051"/>
                                          </p:stCondLst>
                                        </p:cTn>
                                        <p:tgtEl>
                                          <p:spTgt spid="100"/>
                                        </p:tgtEl>
                                      </p:cBhvr>
                                    </p:animEffect>
                                    <p:animEffect transition="in" filter="fade">
                                      <p:cBhvr additive="base">
                                        <p:cTn id="477" dur="293" fill="hold">
                                          <p:stCondLst>
                                            <p:cond delay="0"/>
                                          </p:stCondLst>
                                        </p:cTn>
                                        <p:tgtEl>
                                          <p:spTgt spid="100"/>
                                        </p:tgtEl>
                                      </p:cBhvr>
                                    </p:animEffect>
                                    <p:set>
                                      <p:cBhvr additive="base">
                                        <p:cTn id="478" dur="1" fill="hold">
                                          <p:stCondLst>
                                            <p:cond delay="2343"/>
                                          </p:stCondLst>
                                        </p:cTn>
                                        <p:tgtEl>
                                          <p:spTgt spid="100"/>
                                        </p:tgtEl>
                                        <p:attrNameLst>
                                          <p:attrName>style.visibility</p:attrName>
                                        </p:attrNameLst>
                                      </p:cBhvr>
                                      <p:to>
                                        <p:strVal val="hidden"/>
                                      </p:to>
                                    </p:set>
                                    <p:set>
                                      <p:cBhvr additive="base">
                                        <p:cTn id="479" dur="2695" fill="hold">
                                          <p:stCondLst>
                                            <p:cond delay="0"/>
                                          </p:stCondLst>
                                        </p:cTn>
                                        <p:tgtEl>
                                          <p:spTgt spid="100"/>
                                        </p:tgtEl>
                                      </p:cBhvr>
                                      <p:to>
                                        <p:strVal val=""/>
                                      </p:to>
                                    </p:set>
                                  </p:childTnLst>
                                </p:cTn>
                              </p:par>
                              <p:par>
                                <p:cTn id="480" presetID="0" presetClass="path" presetSubtype="0" repeatCount="indefinite" fill="hold" grpId="1" nodeType="withEffect">
                                  <p:stCondLst>
                                    <p:cond delay="0"/>
                                  </p:stCondLst>
                                  <p:childTnLst>
                                    <p:animMotion origin="layout" path="M 6.25E-7 4.81481E-6 C 0.00378 -0.22477 0.15404 -0.14283 0.13372 -0.29121 " pathEditMode="relative" rAng="0" ptsTypes="AA">
                                      <p:cBhvr>
                                        <p:cTn id="481" dur="2298" fill="hold"/>
                                        <p:tgtEl>
                                          <p:spTgt spid="100"/>
                                        </p:tgtEl>
                                        <p:attrNameLst>
                                          <p:attrName>ppt_x</p:attrName>
                                          <p:attrName>ppt_y</p:attrName>
                                        </p:attrNameLst>
                                      </p:cBhvr>
                                      <p:rCtr x="6771" y="-14560"/>
                                    </p:animMotion>
                                  </p:childTnLst>
                                </p:cTn>
                              </p:par>
                              <p:par>
                                <p:cTn id="482" presetID="10" presetClass="entr" presetSubtype="0" repeatCount="indefinite" fill="hold" grpId="0" nodeType="withEffect">
                                  <p:stCondLst>
                                    <p:cond delay="0"/>
                                  </p:stCondLst>
                                  <p:childTnLst>
                                    <p:set>
                                      <p:cBhvr>
                                        <p:cTn id="483" dur="1" fill="hold">
                                          <p:stCondLst>
                                            <p:cond delay="0"/>
                                          </p:stCondLst>
                                        </p:cTn>
                                        <p:tgtEl>
                                          <p:spTgt spid="101"/>
                                        </p:tgtEl>
                                        <p:attrNameLst>
                                          <p:attrName>style.visibility</p:attrName>
                                        </p:attrNameLst>
                                      </p:cBhvr>
                                      <p:to>
                                        <p:strVal val="visible"/>
                                      </p:to>
                                    </p:set>
                                    <p:animEffect transition="out" filter="fade">
                                      <p:cBhvr additive="base">
                                        <p:cTn id="484" dur="336" fill="hold">
                                          <p:stCondLst>
                                            <p:cond delay="2355"/>
                                          </p:stCondLst>
                                        </p:cTn>
                                        <p:tgtEl>
                                          <p:spTgt spid="101"/>
                                        </p:tgtEl>
                                      </p:cBhvr>
                                    </p:animEffect>
                                    <p:animEffect transition="in" filter="fade">
                                      <p:cBhvr additive="base">
                                        <p:cTn id="485" dur="336" fill="hold">
                                          <p:stCondLst>
                                            <p:cond delay="0"/>
                                          </p:stCondLst>
                                        </p:cTn>
                                        <p:tgtEl>
                                          <p:spTgt spid="101"/>
                                        </p:tgtEl>
                                      </p:cBhvr>
                                    </p:animEffect>
                                    <p:set>
                                      <p:cBhvr additive="base">
                                        <p:cTn id="486" dur="1" fill="hold">
                                          <p:stCondLst>
                                            <p:cond delay="2690"/>
                                          </p:stCondLst>
                                        </p:cTn>
                                        <p:tgtEl>
                                          <p:spTgt spid="101"/>
                                        </p:tgtEl>
                                        <p:attrNameLst>
                                          <p:attrName>style.visibility</p:attrName>
                                        </p:attrNameLst>
                                      </p:cBhvr>
                                      <p:to>
                                        <p:strVal val="hidden"/>
                                      </p:to>
                                    </p:set>
                                    <p:set>
                                      <p:cBhvr additive="base">
                                        <p:cTn id="487" dur="3095" fill="hold">
                                          <p:stCondLst>
                                            <p:cond delay="0"/>
                                          </p:stCondLst>
                                        </p:cTn>
                                        <p:tgtEl>
                                          <p:spTgt spid="101"/>
                                        </p:tgtEl>
                                      </p:cBhvr>
                                      <p:to>
                                        <p:strVal val=""/>
                                      </p:to>
                                    </p:set>
                                  </p:childTnLst>
                                </p:cTn>
                              </p:par>
                              <p:par>
                                <p:cTn id="488" presetID="0" presetClass="path" presetSubtype="0" repeatCount="indefinite" fill="hold" grpId="1" nodeType="withEffect">
                                  <p:stCondLst>
                                    <p:cond delay="0"/>
                                  </p:stCondLst>
                                  <p:childTnLst>
                                    <p:animMotion origin="layout" path="M -0.00013 -0.00024 C 0.09908 -0.05741 0.07317 0.02847 0.16263 -0.03727 " pathEditMode="relative" rAng="0" ptsTypes="AA">
                                      <p:cBhvr>
                                        <p:cTn id="489" dur="3846" fill="hold"/>
                                        <p:tgtEl>
                                          <p:spTgt spid="101"/>
                                        </p:tgtEl>
                                        <p:attrNameLst>
                                          <p:attrName>ppt_x</p:attrName>
                                          <p:attrName>ppt_y</p:attrName>
                                        </p:attrNameLst>
                                      </p:cBhvr>
                                      <p:rCtr x="8138" y="-1852"/>
                                    </p:animMotion>
                                  </p:childTnLst>
                                </p:cTn>
                              </p:par>
                              <p:par>
                                <p:cTn id="490" presetID="10" presetClass="entr" presetSubtype="0" repeatCount="indefinite" fill="hold" grpId="0" nodeType="withEffect">
                                  <p:stCondLst>
                                    <p:cond delay="0"/>
                                  </p:stCondLst>
                                  <p:childTnLst>
                                    <p:set>
                                      <p:cBhvr>
                                        <p:cTn id="491" dur="1" fill="hold">
                                          <p:stCondLst>
                                            <p:cond delay="0"/>
                                          </p:stCondLst>
                                        </p:cTn>
                                        <p:tgtEl>
                                          <p:spTgt spid="102"/>
                                        </p:tgtEl>
                                        <p:attrNameLst>
                                          <p:attrName>style.visibility</p:attrName>
                                        </p:attrNameLst>
                                      </p:cBhvr>
                                      <p:to>
                                        <p:strVal val="visible"/>
                                      </p:to>
                                    </p:set>
                                    <p:animEffect transition="out" filter="fade">
                                      <p:cBhvr additive="base">
                                        <p:cTn id="492" dur="402" fill="hold">
                                          <p:stCondLst>
                                            <p:cond delay="2811"/>
                                          </p:stCondLst>
                                        </p:cTn>
                                        <p:tgtEl>
                                          <p:spTgt spid="102"/>
                                        </p:tgtEl>
                                      </p:cBhvr>
                                    </p:animEffect>
                                    <p:animEffect transition="in" filter="fade">
                                      <p:cBhvr additive="base">
                                        <p:cTn id="493" dur="402" fill="hold">
                                          <p:stCondLst>
                                            <p:cond delay="0"/>
                                          </p:stCondLst>
                                        </p:cTn>
                                        <p:tgtEl>
                                          <p:spTgt spid="102"/>
                                        </p:tgtEl>
                                      </p:cBhvr>
                                    </p:animEffect>
                                    <p:set>
                                      <p:cBhvr additive="base">
                                        <p:cTn id="494" dur="1" fill="hold">
                                          <p:stCondLst>
                                            <p:cond delay="3211"/>
                                          </p:stCondLst>
                                        </p:cTn>
                                        <p:tgtEl>
                                          <p:spTgt spid="102"/>
                                        </p:tgtEl>
                                        <p:attrNameLst>
                                          <p:attrName>style.visibility</p:attrName>
                                        </p:attrNameLst>
                                      </p:cBhvr>
                                      <p:to>
                                        <p:strVal val="hidden"/>
                                      </p:to>
                                    </p:set>
                                    <p:set>
                                      <p:cBhvr additive="base">
                                        <p:cTn id="495" dur="3694" fill="hold">
                                          <p:stCondLst>
                                            <p:cond delay="0"/>
                                          </p:stCondLst>
                                        </p:cTn>
                                        <p:tgtEl>
                                          <p:spTgt spid="102"/>
                                        </p:tgtEl>
                                      </p:cBhvr>
                                      <p:to>
                                        <p:strVal val=""/>
                                      </p:to>
                                    </p:set>
                                  </p:childTnLst>
                                </p:cTn>
                              </p:par>
                              <p:par>
                                <p:cTn id="496" presetID="0" presetClass="path" presetSubtype="0" repeatCount="indefinite" fill="hold" grpId="1" nodeType="withEffect">
                                  <p:stCondLst>
                                    <p:cond delay="0"/>
                                  </p:stCondLst>
                                  <p:childTnLst>
                                    <p:animMotion origin="layout" path="M 8.33333E-7 2.22222E-6 C 0.00104 -0.11574 -0.11797 -0.13287 -0.09037 -0.26158 " pathEditMode="relative" rAng="0" ptsTypes="AA">
                                      <p:cBhvr>
                                        <p:cTn id="497" dur="3652" fill="hold"/>
                                        <p:tgtEl>
                                          <p:spTgt spid="102"/>
                                        </p:tgtEl>
                                        <p:attrNameLst>
                                          <p:attrName>ppt_x</p:attrName>
                                          <p:attrName>ppt_y</p:attrName>
                                        </p:attrNameLst>
                                      </p:cBhvr>
                                      <p:rCtr x="-4727" y="-13079"/>
                                    </p:animMotion>
                                  </p:childTnLst>
                                </p:cTn>
                              </p:par>
                              <p:par>
                                <p:cTn id="498" presetID="10" presetClass="entr" presetSubtype="0" repeatCount="indefinite" fill="hold" grpId="0" nodeType="withEffect">
                                  <p:stCondLst>
                                    <p:cond delay="0"/>
                                  </p:stCondLst>
                                  <p:childTnLst>
                                    <p:set>
                                      <p:cBhvr>
                                        <p:cTn id="499" dur="1" fill="hold">
                                          <p:stCondLst>
                                            <p:cond delay="0"/>
                                          </p:stCondLst>
                                        </p:cTn>
                                        <p:tgtEl>
                                          <p:spTgt spid="103"/>
                                        </p:tgtEl>
                                        <p:attrNameLst>
                                          <p:attrName>style.visibility</p:attrName>
                                        </p:attrNameLst>
                                      </p:cBhvr>
                                      <p:to>
                                        <p:strVal val="visible"/>
                                      </p:to>
                                    </p:set>
                                    <p:animEffect transition="out" filter="fade">
                                      <p:cBhvr additive="base">
                                        <p:cTn id="500" dur="364" fill="hold">
                                          <p:stCondLst>
                                            <p:cond delay="2545"/>
                                          </p:stCondLst>
                                        </p:cTn>
                                        <p:tgtEl>
                                          <p:spTgt spid="103"/>
                                        </p:tgtEl>
                                      </p:cBhvr>
                                    </p:animEffect>
                                    <p:animEffect transition="in" filter="fade">
                                      <p:cBhvr additive="base">
                                        <p:cTn id="501" dur="364" fill="hold">
                                          <p:stCondLst>
                                            <p:cond delay="0"/>
                                          </p:stCondLst>
                                        </p:cTn>
                                        <p:tgtEl>
                                          <p:spTgt spid="103"/>
                                        </p:tgtEl>
                                      </p:cBhvr>
                                    </p:animEffect>
                                    <p:set>
                                      <p:cBhvr additive="base">
                                        <p:cTn id="502" dur="1" fill="hold">
                                          <p:stCondLst>
                                            <p:cond delay="2907"/>
                                          </p:stCondLst>
                                        </p:cTn>
                                        <p:tgtEl>
                                          <p:spTgt spid="103"/>
                                        </p:tgtEl>
                                        <p:attrNameLst>
                                          <p:attrName>style.visibility</p:attrName>
                                        </p:attrNameLst>
                                      </p:cBhvr>
                                      <p:to>
                                        <p:strVal val="hidden"/>
                                      </p:to>
                                    </p:set>
                                    <p:set>
                                      <p:cBhvr additive="base">
                                        <p:cTn id="503" dur="3345" fill="hold">
                                          <p:stCondLst>
                                            <p:cond delay="0"/>
                                          </p:stCondLst>
                                        </p:cTn>
                                        <p:tgtEl>
                                          <p:spTgt spid="103"/>
                                        </p:tgtEl>
                                      </p:cBhvr>
                                      <p:to>
                                        <p:strVal val=""/>
                                      </p:to>
                                    </p:set>
                                  </p:childTnLst>
                                </p:cTn>
                              </p:par>
                              <p:par>
                                <p:cTn id="504" presetID="0" presetClass="path" presetSubtype="0" repeatCount="indefinite" fill="hold" grpId="1" nodeType="withEffect">
                                  <p:stCondLst>
                                    <p:cond delay="0"/>
                                  </p:stCondLst>
                                  <p:childTnLst>
                                    <p:animMotion origin="layout" path="M 1.66667E-6 -1.11111E-6 C 0.1069 -0.07315 0.10586 -0.1625 0.13359 -0.2912 " pathEditMode="relative" rAng="0" ptsTypes="AA">
                                      <p:cBhvr>
                                        <p:cTn id="505" dur="3444" fill="hold"/>
                                        <p:tgtEl>
                                          <p:spTgt spid="103"/>
                                        </p:tgtEl>
                                        <p:attrNameLst>
                                          <p:attrName>ppt_x</p:attrName>
                                          <p:attrName>ppt_y</p:attrName>
                                        </p:attrNameLst>
                                      </p:cBhvr>
                                      <p:rCtr x="6680" y="-14560"/>
                                    </p:animMotion>
                                  </p:childTnLst>
                                </p:cTn>
                              </p:par>
                              <p:par>
                                <p:cTn id="506" presetID="10" presetClass="entr" presetSubtype="0" repeatCount="indefinite" fill="hold" grpId="0" nodeType="withEffect">
                                  <p:stCondLst>
                                    <p:cond delay="0"/>
                                  </p:stCondLst>
                                  <p:childTnLst>
                                    <p:set>
                                      <p:cBhvr>
                                        <p:cTn id="507" dur="1" fill="hold">
                                          <p:stCondLst>
                                            <p:cond delay="0"/>
                                          </p:stCondLst>
                                        </p:cTn>
                                        <p:tgtEl>
                                          <p:spTgt spid="104"/>
                                        </p:tgtEl>
                                        <p:attrNameLst>
                                          <p:attrName>style.visibility</p:attrName>
                                        </p:attrNameLst>
                                      </p:cBhvr>
                                      <p:to>
                                        <p:strVal val="visible"/>
                                      </p:to>
                                    </p:set>
                                    <p:animEffect transition="out" filter="fade">
                                      <p:cBhvr additive="base">
                                        <p:cTn id="508" dur="277" fill="hold">
                                          <p:stCondLst>
                                            <p:cond delay="1937"/>
                                          </p:stCondLst>
                                        </p:cTn>
                                        <p:tgtEl>
                                          <p:spTgt spid="104"/>
                                        </p:tgtEl>
                                      </p:cBhvr>
                                    </p:animEffect>
                                    <p:animEffect transition="in" filter="fade">
                                      <p:cBhvr additive="base">
                                        <p:cTn id="509" dur="277" fill="hold">
                                          <p:stCondLst>
                                            <p:cond delay="0"/>
                                          </p:stCondLst>
                                        </p:cTn>
                                        <p:tgtEl>
                                          <p:spTgt spid="104"/>
                                        </p:tgtEl>
                                      </p:cBhvr>
                                    </p:animEffect>
                                    <p:set>
                                      <p:cBhvr additive="base">
                                        <p:cTn id="510" dur="1" fill="hold">
                                          <p:stCondLst>
                                            <p:cond delay="2213"/>
                                          </p:stCondLst>
                                        </p:cTn>
                                        <p:tgtEl>
                                          <p:spTgt spid="104"/>
                                        </p:tgtEl>
                                        <p:attrNameLst>
                                          <p:attrName>style.visibility</p:attrName>
                                        </p:attrNameLst>
                                      </p:cBhvr>
                                      <p:to>
                                        <p:strVal val="hidden"/>
                                      </p:to>
                                    </p:set>
                                    <p:set>
                                      <p:cBhvr additive="base">
                                        <p:cTn id="511" dur="2546" fill="hold">
                                          <p:stCondLst>
                                            <p:cond delay="0"/>
                                          </p:stCondLst>
                                        </p:cTn>
                                        <p:tgtEl>
                                          <p:spTgt spid="104"/>
                                        </p:tgtEl>
                                      </p:cBhvr>
                                      <p:to>
                                        <p:strVal val=""/>
                                      </p:to>
                                    </p:set>
                                  </p:childTnLst>
                                </p:cTn>
                              </p:par>
                              <p:par>
                                <p:cTn id="512" presetID="0" presetClass="path" presetSubtype="0" repeatCount="indefinite" fill="hold" grpId="1" nodeType="withEffect">
                                  <p:stCondLst>
                                    <p:cond delay="0"/>
                                  </p:stCondLst>
                                  <p:childTnLst>
                                    <p:animMotion origin="layout" path="M 2.5E-6 1.85185E-6 C 0.07604 -0.05301 0.06666 -0.19607 0.09635 -0.33519 " pathEditMode="relative" rAng="0" ptsTypes="AA">
                                      <p:cBhvr>
                                        <p:cTn id="513" dur="3347" fill="hold"/>
                                        <p:tgtEl>
                                          <p:spTgt spid="104"/>
                                        </p:tgtEl>
                                        <p:attrNameLst>
                                          <p:attrName>ppt_x</p:attrName>
                                          <p:attrName>ppt_y</p:attrName>
                                        </p:attrNameLst>
                                      </p:cBhvr>
                                      <p:rCtr x="4818" y="-16759"/>
                                    </p:animMotion>
                                  </p:childTnLst>
                                </p:cTn>
                              </p:par>
                              <p:par>
                                <p:cTn id="514" presetID="10" presetClass="entr" presetSubtype="0" repeatCount="indefinite" fill="hold" grpId="0" nodeType="withEffect">
                                  <p:stCondLst>
                                    <p:cond delay="0"/>
                                  </p:stCondLst>
                                  <p:childTnLst>
                                    <p:set>
                                      <p:cBhvr>
                                        <p:cTn id="515" dur="1" fill="hold">
                                          <p:stCondLst>
                                            <p:cond delay="0"/>
                                          </p:stCondLst>
                                        </p:cTn>
                                        <p:tgtEl>
                                          <p:spTgt spid="106"/>
                                        </p:tgtEl>
                                        <p:attrNameLst>
                                          <p:attrName>style.visibility</p:attrName>
                                        </p:attrNameLst>
                                      </p:cBhvr>
                                      <p:to>
                                        <p:strVal val="visible"/>
                                      </p:to>
                                    </p:set>
                                    <p:animEffect transition="out" filter="fade">
                                      <p:cBhvr additive="base">
                                        <p:cTn id="516" dur="345" fill="hold">
                                          <p:stCondLst>
                                            <p:cond delay="2417"/>
                                          </p:stCondLst>
                                        </p:cTn>
                                        <p:tgtEl>
                                          <p:spTgt spid="106"/>
                                        </p:tgtEl>
                                      </p:cBhvr>
                                    </p:animEffect>
                                    <p:animEffect transition="in" filter="fade">
                                      <p:cBhvr additive="base">
                                        <p:cTn id="517" dur="345" fill="hold">
                                          <p:stCondLst>
                                            <p:cond delay="0"/>
                                          </p:stCondLst>
                                        </p:cTn>
                                        <p:tgtEl>
                                          <p:spTgt spid="106"/>
                                        </p:tgtEl>
                                      </p:cBhvr>
                                    </p:animEffect>
                                    <p:set>
                                      <p:cBhvr additive="base">
                                        <p:cTn id="518" dur="1" fill="hold">
                                          <p:stCondLst>
                                            <p:cond delay="2761"/>
                                          </p:stCondLst>
                                        </p:cTn>
                                        <p:tgtEl>
                                          <p:spTgt spid="106"/>
                                        </p:tgtEl>
                                        <p:attrNameLst>
                                          <p:attrName>style.visibility</p:attrName>
                                        </p:attrNameLst>
                                      </p:cBhvr>
                                      <p:to>
                                        <p:strVal val="hidden"/>
                                      </p:to>
                                    </p:set>
                                    <p:set>
                                      <p:cBhvr additive="base">
                                        <p:cTn id="519" dur="3177" fill="hold">
                                          <p:stCondLst>
                                            <p:cond delay="0"/>
                                          </p:stCondLst>
                                        </p:cTn>
                                        <p:tgtEl>
                                          <p:spTgt spid="106"/>
                                        </p:tgtEl>
                                      </p:cBhvr>
                                      <p:to>
                                        <p:strVal val=""/>
                                      </p:to>
                                    </p:set>
                                  </p:childTnLst>
                                </p:cTn>
                              </p:par>
                              <p:par>
                                <p:cTn id="520" presetID="0" presetClass="path" presetSubtype="0" repeatCount="indefinite" fill="hold" grpId="1" nodeType="withEffect">
                                  <p:stCondLst>
                                    <p:cond delay="0"/>
                                  </p:stCondLst>
                                  <p:childTnLst>
                                    <p:animMotion origin="layout" path="M -2.5E-6 -2.96296E-6 C 0.03321 -0.23611 0.0431 -0.23703 0.13763 -0.34768 " pathEditMode="relative" rAng="0" ptsTypes="AA">
                                      <p:cBhvr>
                                        <p:cTn id="521" dur="3510" fill="hold"/>
                                        <p:tgtEl>
                                          <p:spTgt spid="106"/>
                                        </p:tgtEl>
                                        <p:attrNameLst>
                                          <p:attrName>ppt_x</p:attrName>
                                          <p:attrName>ppt_y</p:attrName>
                                        </p:attrNameLst>
                                      </p:cBhvr>
                                      <p:rCtr x="6875" y="-17384"/>
                                    </p:animMotion>
                                  </p:childTnLst>
                                </p:cTn>
                              </p:par>
                              <p:par>
                                <p:cTn id="522" presetID="10" presetClass="entr" presetSubtype="0" repeatCount="indefinite" fill="hold" grpId="0" nodeType="withEffect">
                                  <p:stCondLst>
                                    <p:cond delay="0"/>
                                  </p:stCondLst>
                                  <p:childTnLst>
                                    <p:set>
                                      <p:cBhvr>
                                        <p:cTn id="523" dur="1" fill="hold">
                                          <p:stCondLst>
                                            <p:cond delay="0"/>
                                          </p:stCondLst>
                                        </p:cTn>
                                        <p:tgtEl>
                                          <p:spTgt spid="108"/>
                                        </p:tgtEl>
                                        <p:attrNameLst>
                                          <p:attrName>style.visibility</p:attrName>
                                        </p:attrNameLst>
                                      </p:cBhvr>
                                      <p:to>
                                        <p:strVal val="visible"/>
                                      </p:to>
                                    </p:set>
                                    <p:animEffect transition="out" filter="fade">
                                      <p:cBhvr additive="base">
                                        <p:cTn id="524" dur="419" fill="hold">
                                          <p:stCondLst>
                                            <p:cond delay="2934"/>
                                          </p:stCondLst>
                                        </p:cTn>
                                        <p:tgtEl>
                                          <p:spTgt spid="108"/>
                                        </p:tgtEl>
                                      </p:cBhvr>
                                    </p:animEffect>
                                    <p:animEffect transition="in" filter="fade">
                                      <p:cBhvr additive="base">
                                        <p:cTn id="525" dur="419" fill="hold">
                                          <p:stCondLst>
                                            <p:cond delay="0"/>
                                          </p:stCondLst>
                                        </p:cTn>
                                        <p:tgtEl>
                                          <p:spTgt spid="108"/>
                                        </p:tgtEl>
                                      </p:cBhvr>
                                    </p:animEffect>
                                    <p:set>
                                      <p:cBhvr additive="base">
                                        <p:cTn id="526" dur="1" fill="hold">
                                          <p:stCondLst>
                                            <p:cond delay="3351"/>
                                          </p:stCondLst>
                                        </p:cTn>
                                        <p:tgtEl>
                                          <p:spTgt spid="108"/>
                                        </p:tgtEl>
                                        <p:attrNameLst>
                                          <p:attrName>style.visibility</p:attrName>
                                        </p:attrNameLst>
                                      </p:cBhvr>
                                      <p:to>
                                        <p:strVal val="hidden"/>
                                      </p:to>
                                    </p:set>
                                    <p:set>
                                      <p:cBhvr additive="base">
                                        <p:cTn id="527" dur="3856" fill="hold">
                                          <p:stCondLst>
                                            <p:cond delay="0"/>
                                          </p:stCondLst>
                                        </p:cTn>
                                        <p:tgtEl>
                                          <p:spTgt spid="108"/>
                                        </p:tgtEl>
                                      </p:cBhvr>
                                      <p:to>
                                        <p:strVal val=""/>
                                      </p:to>
                                    </p:set>
                                  </p:childTnLst>
                                </p:cTn>
                              </p:par>
                              <p:par>
                                <p:cTn id="528" presetID="0" presetClass="path" presetSubtype="0" repeatCount="indefinite" fill="hold" grpId="1" nodeType="withEffect">
                                  <p:stCondLst>
                                    <p:cond delay="0"/>
                                  </p:stCondLst>
                                  <p:childTnLst>
                                    <p:animMotion origin="layout" path="M -2.29167E-6 4.44444E-6 C 0.00143 -0.15487 -0.16406 -0.17778 -0.12565 -0.34954 " pathEditMode="relative" rAng="0" ptsTypes="AA">
                                      <p:cBhvr>
                                        <p:cTn id="529" dur="2662" fill="hold"/>
                                        <p:tgtEl>
                                          <p:spTgt spid="108"/>
                                        </p:tgtEl>
                                        <p:attrNameLst>
                                          <p:attrName>ppt_x</p:attrName>
                                          <p:attrName>ppt_y</p:attrName>
                                        </p:attrNameLst>
                                      </p:cBhvr>
                                      <p:rCtr x="-6576" y="-17477"/>
                                    </p:animMotion>
                                  </p:childTnLst>
                                </p:cTn>
                              </p:par>
                              <p:par>
                                <p:cTn id="530" presetID="10" presetClass="entr" presetSubtype="0" repeatCount="indefinite" fill="hold" grpId="0" nodeType="withEffect">
                                  <p:stCondLst>
                                    <p:cond delay="0"/>
                                  </p:stCondLst>
                                  <p:childTnLst>
                                    <p:set>
                                      <p:cBhvr>
                                        <p:cTn id="531" dur="1" fill="hold">
                                          <p:stCondLst>
                                            <p:cond delay="0"/>
                                          </p:stCondLst>
                                        </p:cTn>
                                        <p:tgtEl>
                                          <p:spTgt spid="109"/>
                                        </p:tgtEl>
                                        <p:attrNameLst>
                                          <p:attrName>style.visibility</p:attrName>
                                        </p:attrNameLst>
                                      </p:cBhvr>
                                      <p:to>
                                        <p:strVal val="visible"/>
                                      </p:to>
                                    </p:set>
                                    <p:animEffect transition="out" filter="fade">
                                      <p:cBhvr additive="base">
                                        <p:cTn id="532" dur="426" fill="hold">
                                          <p:stCondLst>
                                            <p:cond delay="2983"/>
                                          </p:stCondLst>
                                        </p:cTn>
                                        <p:tgtEl>
                                          <p:spTgt spid="109"/>
                                        </p:tgtEl>
                                      </p:cBhvr>
                                    </p:animEffect>
                                    <p:animEffect transition="in" filter="fade">
                                      <p:cBhvr additive="base">
                                        <p:cTn id="533" dur="426" fill="hold">
                                          <p:stCondLst>
                                            <p:cond delay="0"/>
                                          </p:stCondLst>
                                        </p:cTn>
                                        <p:tgtEl>
                                          <p:spTgt spid="109"/>
                                        </p:tgtEl>
                                      </p:cBhvr>
                                    </p:animEffect>
                                    <p:set>
                                      <p:cBhvr additive="base">
                                        <p:cTn id="534" dur="1" fill="hold">
                                          <p:stCondLst>
                                            <p:cond delay="3408"/>
                                          </p:stCondLst>
                                        </p:cTn>
                                        <p:tgtEl>
                                          <p:spTgt spid="109"/>
                                        </p:tgtEl>
                                        <p:attrNameLst>
                                          <p:attrName>style.visibility</p:attrName>
                                        </p:attrNameLst>
                                      </p:cBhvr>
                                      <p:to>
                                        <p:strVal val="hidden"/>
                                      </p:to>
                                    </p:set>
                                    <p:set>
                                      <p:cBhvr additive="base">
                                        <p:cTn id="535" dur="3921" fill="hold">
                                          <p:stCondLst>
                                            <p:cond delay="0"/>
                                          </p:stCondLst>
                                        </p:cTn>
                                        <p:tgtEl>
                                          <p:spTgt spid="109"/>
                                        </p:tgtEl>
                                      </p:cBhvr>
                                      <p:to>
                                        <p:strVal val=""/>
                                      </p:to>
                                    </p:set>
                                  </p:childTnLst>
                                </p:cTn>
                              </p:par>
                              <p:par>
                                <p:cTn id="536" presetID="0" presetClass="path" presetSubtype="0" repeatCount="indefinite" fill="hold" grpId="1" nodeType="withEffect">
                                  <p:stCondLst>
                                    <p:cond delay="0"/>
                                  </p:stCondLst>
                                  <p:childTnLst>
                                    <p:animMotion origin="layout" path="M -0.00013 4.81481E-6 C 0.06472 -0.13542 0.07709 -0.05139 0.13151 -0.18125 " pathEditMode="relative" rAng="0" ptsTypes="AA">
                                      <p:cBhvr>
                                        <p:cTn id="537" dur="2229" fill="hold"/>
                                        <p:tgtEl>
                                          <p:spTgt spid="109"/>
                                        </p:tgtEl>
                                        <p:attrNameLst>
                                          <p:attrName>ppt_x</p:attrName>
                                          <p:attrName>ppt_y</p:attrName>
                                        </p:attrNameLst>
                                      </p:cBhvr>
                                      <p:rCtr x="6576" y="-9074"/>
                                    </p:animMotion>
                                  </p:childTnLst>
                                </p:cTn>
                              </p:par>
                              <p:par>
                                <p:cTn id="538" presetID="10" presetClass="entr" presetSubtype="0" repeatCount="indefinite" fill="hold" grpId="0" nodeType="withEffect">
                                  <p:stCondLst>
                                    <p:cond delay="0"/>
                                  </p:stCondLst>
                                  <p:childTnLst>
                                    <p:set>
                                      <p:cBhvr>
                                        <p:cTn id="539" dur="1" fill="hold">
                                          <p:stCondLst>
                                            <p:cond delay="0"/>
                                          </p:stCondLst>
                                        </p:cTn>
                                        <p:tgtEl>
                                          <p:spTgt spid="110"/>
                                        </p:tgtEl>
                                        <p:attrNameLst>
                                          <p:attrName>style.visibility</p:attrName>
                                        </p:attrNameLst>
                                      </p:cBhvr>
                                      <p:to>
                                        <p:strVal val="visible"/>
                                      </p:to>
                                    </p:set>
                                    <p:animEffect transition="out" filter="fade">
                                      <p:cBhvr additive="base">
                                        <p:cTn id="540" dur="336" fill="hold">
                                          <p:stCondLst>
                                            <p:cond delay="2355"/>
                                          </p:stCondLst>
                                        </p:cTn>
                                        <p:tgtEl>
                                          <p:spTgt spid="110"/>
                                        </p:tgtEl>
                                      </p:cBhvr>
                                    </p:animEffect>
                                    <p:animEffect transition="in" filter="fade">
                                      <p:cBhvr additive="base">
                                        <p:cTn id="541" dur="336" fill="hold">
                                          <p:stCondLst>
                                            <p:cond delay="0"/>
                                          </p:stCondLst>
                                        </p:cTn>
                                        <p:tgtEl>
                                          <p:spTgt spid="110"/>
                                        </p:tgtEl>
                                      </p:cBhvr>
                                    </p:animEffect>
                                    <p:set>
                                      <p:cBhvr additive="base">
                                        <p:cTn id="542" dur="1" fill="hold">
                                          <p:stCondLst>
                                            <p:cond delay="2690"/>
                                          </p:stCondLst>
                                        </p:cTn>
                                        <p:tgtEl>
                                          <p:spTgt spid="110"/>
                                        </p:tgtEl>
                                        <p:attrNameLst>
                                          <p:attrName>style.visibility</p:attrName>
                                        </p:attrNameLst>
                                      </p:cBhvr>
                                      <p:to>
                                        <p:strVal val="hidden"/>
                                      </p:to>
                                    </p:set>
                                    <p:set>
                                      <p:cBhvr additive="base">
                                        <p:cTn id="543" dur="3095" fill="hold">
                                          <p:stCondLst>
                                            <p:cond delay="0"/>
                                          </p:stCondLst>
                                        </p:cTn>
                                        <p:tgtEl>
                                          <p:spTgt spid="110"/>
                                        </p:tgtEl>
                                      </p:cBhvr>
                                      <p:to>
                                        <p:strVal val=""/>
                                      </p:to>
                                    </p:set>
                                  </p:childTnLst>
                                </p:cTn>
                              </p:par>
                              <p:par>
                                <p:cTn id="544" presetID="0" presetClass="path" presetSubtype="0" repeatCount="indefinite" fill="hold" grpId="1" nodeType="withEffect">
                                  <p:stCondLst>
                                    <p:cond delay="0"/>
                                  </p:stCondLst>
                                  <p:childTnLst>
                                    <p:animMotion origin="layout" path="M -0.00013 -0.00024 C 0.09909 -0.05741 0.07318 0.02847 0.16263 -0.03727 " pathEditMode="relative" rAng="0" ptsTypes="AA">
                                      <p:cBhvr>
                                        <p:cTn id="545" dur="3846" fill="hold"/>
                                        <p:tgtEl>
                                          <p:spTgt spid="110"/>
                                        </p:tgtEl>
                                        <p:attrNameLst>
                                          <p:attrName>ppt_x</p:attrName>
                                          <p:attrName>ppt_y</p:attrName>
                                        </p:attrNameLst>
                                      </p:cBhvr>
                                      <p:rCtr x="8138" y="-1852"/>
                                    </p:animMotion>
                                  </p:childTnLst>
                                </p:cTn>
                              </p:par>
                              <p:par>
                                <p:cTn id="546" presetID="10" presetClass="entr" presetSubtype="0" repeatCount="indefinite" fill="hold" grpId="0" nodeType="withEffect">
                                  <p:stCondLst>
                                    <p:cond delay="0"/>
                                  </p:stCondLst>
                                  <p:childTnLst>
                                    <p:set>
                                      <p:cBhvr>
                                        <p:cTn id="547" dur="1" fill="hold">
                                          <p:stCondLst>
                                            <p:cond delay="0"/>
                                          </p:stCondLst>
                                        </p:cTn>
                                        <p:tgtEl>
                                          <p:spTgt spid="111"/>
                                        </p:tgtEl>
                                        <p:attrNameLst>
                                          <p:attrName>style.visibility</p:attrName>
                                        </p:attrNameLst>
                                      </p:cBhvr>
                                      <p:to>
                                        <p:strVal val="visible"/>
                                      </p:to>
                                    </p:set>
                                    <p:animEffect transition="out" filter="fade">
                                      <p:cBhvr additive="base">
                                        <p:cTn id="548" dur="250" fill="hold">
                                          <p:stCondLst>
                                            <p:cond delay="1750"/>
                                          </p:stCondLst>
                                        </p:cTn>
                                        <p:tgtEl>
                                          <p:spTgt spid="111"/>
                                        </p:tgtEl>
                                      </p:cBhvr>
                                    </p:animEffect>
                                    <p:animEffect transition="in" filter="fade">
                                      <p:cBhvr additive="base">
                                        <p:cTn id="549" dur="250" fill="hold">
                                          <p:stCondLst>
                                            <p:cond delay="0"/>
                                          </p:stCondLst>
                                        </p:cTn>
                                        <p:tgtEl>
                                          <p:spTgt spid="111"/>
                                        </p:tgtEl>
                                      </p:cBhvr>
                                    </p:animEffect>
                                    <p:set>
                                      <p:cBhvr additive="base">
                                        <p:cTn id="550" dur="1" fill="hold">
                                          <p:stCondLst>
                                            <p:cond delay="1999"/>
                                          </p:stCondLst>
                                        </p:cTn>
                                        <p:tgtEl>
                                          <p:spTgt spid="111"/>
                                        </p:tgtEl>
                                        <p:attrNameLst>
                                          <p:attrName>style.visibility</p:attrName>
                                        </p:attrNameLst>
                                      </p:cBhvr>
                                      <p:to>
                                        <p:strVal val="hidden"/>
                                      </p:to>
                                    </p:set>
                                    <p:set>
                                      <p:cBhvr additive="base">
                                        <p:cTn id="551" dur="2300" fill="hold">
                                          <p:stCondLst>
                                            <p:cond delay="0"/>
                                          </p:stCondLst>
                                        </p:cTn>
                                        <p:tgtEl>
                                          <p:spTgt spid="111"/>
                                        </p:tgtEl>
                                      </p:cBhvr>
                                      <p:to>
                                        <p:strVal val=""/>
                                      </p:to>
                                    </p:set>
                                  </p:childTnLst>
                                </p:cTn>
                              </p:par>
                              <p:par>
                                <p:cTn id="552" presetID="0" presetClass="path" presetSubtype="0" repeatCount="indefinite" fill="hold" grpId="1" nodeType="withEffect">
                                  <p:stCondLst>
                                    <p:cond delay="0"/>
                                  </p:stCondLst>
                                  <p:childTnLst>
                                    <p:animMotion origin="layout" path="M 1.875E-6 -3.33333E-6 C 0.07122 -0.04398 0.06237 -0.16273 0.0901 -0.27847 " pathEditMode="relative" rAng="0" ptsTypes="AA">
                                      <p:cBhvr>
                                        <p:cTn id="553" dur="2300" fill="hold"/>
                                        <p:tgtEl>
                                          <p:spTgt spid="111"/>
                                        </p:tgtEl>
                                        <p:attrNameLst>
                                          <p:attrName>ppt_x</p:attrName>
                                          <p:attrName>ppt_y</p:attrName>
                                        </p:attrNameLst>
                                      </p:cBhvr>
                                      <p:rCtr x="4505" y="-13935"/>
                                    </p:animMotion>
                                  </p:childTnLst>
                                </p:cTn>
                              </p:par>
                              <p:par>
                                <p:cTn id="554" presetID="10" presetClass="entr" presetSubtype="0" repeatCount="indefinite" fill="hold" grpId="0" nodeType="withEffect">
                                  <p:stCondLst>
                                    <p:cond delay="0"/>
                                  </p:stCondLst>
                                  <p:childTnLst>
                                    <p:set>
                                      <p:cBhvr>
                                        <p:cTn id="555" dur="1" fill="hold">
                                          <p:stCondLst>
                                            <p:cond delay="0"/>
                                          </p:stCondLst>
                                        </p:cTn>
                                        <p:tgtEl>
                                          <p:spTgt spid="112"/>
                                        </p:tgtEl>
                                        <p:attrNameLst>
                                          <p:attrName>style.visibility</p:attrName>
                                        </p:attrNameLst>
                                      </p:cBhvr>
                                      <p:to>
                                        <p:strVal val="visible"/>
                                      </p:to>
                                    </p:set>
                                    <p:animEffect transition="out" filter="fade">
                                      <p:cBhvr additive="base">
                                        <p:cTn id="556" dur="250" fill="hold">
                                          <p:stCondLst>
                                            <p:cond delay="1750"/>
                                          </p:stCondLst>
                                        </p:cTn>
                                        <p:tgtEl>
                                          <p:spTgt spid="112"/>
                                        </p:tgtEl>
                                      </p:cBhvr>
                                    </p:animEffect>
                                    <p:animEffect transition="in" filter="fade">
                                      <p:cBhvr additive="base">
                                        <p:cTn id="557" dur="250" fill="hold">
                                          <p:stCondLst>
                                            <p:cond delay="0"/>
                                          </p:stCondLst>
                                        </p:cTn>
                                        <p:tgtEl>
                                          <p:spTgt spid="112"/>
                                        </p:tgtEl>
                                      </p:cBhvr>
                                    </p:animEffect>
                                    <p:set>
                                      <p:cBhvr additive="base">
                                        <p:cTn id="558" dur="1" fill="hold">
                                          <p:stCondLst>
                                            <p:cond delay="1999"/>
                                          </p:stCondLst>
                                        </p:cTn>
                                        <p:tgtEl>
                                          <p:spTgt spid="112"/>
                                        </p:tgtEl>
                                        <p:attrNameLst>
                                          <p:attrName>style.visibility</p:attrName>
                                        </p:attrNameLst>
                                      </p:cBhvr>
                                      <p:to>
                                        <p:strVal val="hidden"/>
                                      </p:to>
                                    </p:set>
                                    <p:set>
                                      <p:cBhvr additive="base">
                                        <p:cTn id="559" dur="2300" fill="hold">
                                          <p:stCondLst>
                                            <p:cond delay="0"/>
                                          </p:stCondLst>
                                        </p:cTn>
                                        <p:tgtEl>
                                          <p:spTgt spid="112"/>
                                        </p:tgtEl>
                                      </p:cBhvr>
                                      <p:to>
                                        <p:strVal val=""/>
                                      </p:to>
                                    </p:set>
                                  </p:childTnLst>
                                </p:cTn>
                              </p:par>
                              <p:par>
                                <p:cTn id="560" presetID="0" presetClass="path" presetSubtype="0" repeatCount="indefinite" fill="hold" grpId="1" nodeType="withEffect">
                                  <p:stCondLst>
                                    <p:cond delay="0"/>
                                  </p:stCondLst>
                                  <p:childTnLst>
                                    <p:animMotion origin="layout" path="M -0.00013 1.48148E-6 C 0.06471 -0.13542 0.07708 -0.05139 0.13151 -0.18125 " pathEditMode="relative" rAng="0" ptsTypes="AA">
                                      <p:cBhvr>
                                        <p:cTn id="561" dur="2300" fill="hold"/>
                                        <p:tgtEl>
                                          <p:spTgt spid="112"/>
                                        </p:tgtEl>
                                        <p:attrNameLst>
                                          <p:attrName>ppt_x</p:attrName>
                                          <p:attrName>ppt_y</p:attrName>
                                        </p:attrNameLst>
                                      </p:cBhvr>
                                      <p:rCtr x="6576" y="-9074"/>
                                    </p:animMotion>
                                  </p:childTnLst>
                                </p:cTn>
                              </p:par>
                              <p:par>
                                <p:cTn id="562" presetID="10" presetClass="entr" presetSubtype="0" repeatCount="indefinite" fill="hold" grpId="0" nodeType="withEffect">
                                  <p:stCondLst>
                                    <p:cond delay="0"/>
                                  </p:stCondLst>
                                  <p:childTnLst>
                                    <p:set>
                                      <p:cBhvr>
                                        <p:cTn id="563" dur="1" fill="hold">
                                          <p:stCondLst>
                                            <p:cond delay="0"/>
                                          </p:stCondLst>
                                        </p:cTn>
                                        <p:tgtEl>
                                          <p:spTgt spid="113"/>
                                        </p:tgtEl>
                                        <p:attrNameLst>
                                          <p:attrName>style.visibility</p:attrName>
                                        </p:attrNameLst>
                                      </p:cBhvr>
                                      <p:to>
                                        <p:strVal val="visible"/>
                                      </p:to>
                                    </p:set>
                                    <p:animEffect transition="out" filter="fade">
                                      <p:cBhvr additive="base">
                                        <p:cTn id="564" dur="250" fill="hold">
                                          <p:stCondLst>
                                            <p:cond delay="1750"/>
                                          </p:stCondLst>
                                        </p:cTn>
                                        <p:tgtEl>
                                          <p:spTgt spid="113"/>
                                        </p:tgtEl>
                                      </p:cBhvr>
                                    </p:animEffect>
                                    <p:animEffect transition="in" filter="fade">
                                      <p:cBhvr additive="base">
                                        <p:cTn id="565" dur="250" fill="hold">
                                          <p:stCondLst>
                                            <p:cond delay="0"/>
                                          </p:stCondLst>
                                        </p:cTn>
                                        <p:tgtEl>
                                          <p:spTgt spid="113"/>
                                        </p:tgtEl>
                                      </p:cBhvr>
                                    </p:animEffect>
                                    <p:set>
                                      <p:cBhvr additive="base">
                                        <p:cTn id="566" dur="1" fill="hold">
                                          <p:stCondLst>
                                            <p:cond delay="1999"/>
                                          </p:stCondLst>
                                        </p:cTn>
                                        <p:tgtEl>
                                          <p:spTgt spid="113"/>
                                        </p:tgtEl>
                                        <p:attrNameLst>
                                          <p:attrName>style.visibility</p:attrName>
                                        </p:attrNameLst>
                                      </p:cBhvr>
                                      <p:to>
                                        <p:strVal val="hidden"/>
                                      </p:to>
                                    </p:set>
                                    <p:set>
                                      <p:cBhvr additive="base">
                                        <p:cTn id="567" dur="2300" fill="hold">
                                          <p:stCondLst>
                                            <p:cond delay="0"/>
                                          </p:stCondLst>
                                        </p:cTn>
                                        <p:tgtEl>
                                          <p:spTgt spid="113"/>
                                        </p:tgtEl>
                                      </p:cBhvr>
                                      <p:to>
                                        <p:strVal val=""/>
                                      </p:to>
                                    </p:set>
                                  </p:childTnLst>
                                </p:cTn>
                              </p:par>
                              <p:par>
                                <p:cTn id="568"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569" dur="2300" fill="hold"/>
                                        <p:tgtEl>
                                          <p:spTgt spid="113"/>
                                        </p:tgtEl>
                                        <p:attrNameLst>
                                          <p:attrName>ppt_x</p:attrName>
                                          <p:attrName>ppt_y</p:attrName>
                                        </p:attrNameLst>
                                      </p:cBhvr>
                                      <p:rCtr x="8138" y="-1852"/>
                                    </p:animMotion>
                                  </p:childTnLst>
                                </p:cTn>
                              </p:par>
                              <p:par>
                                <p:cTn id="570" presetID="10" presetClass="entr" presetSubtype="0" repeatCount="indefinite" fill="hold" grpId="0" nodeType="withEffect">
                                  <p:stCondLst>
                                    <p:cond delay="0"/>
                                  </p:stCondLst>
                                  <p:childTnLst>
                                    <p:set>
                                      <p:cBhvr>
                                        <p:cTn id="571" dur="1" fill="hold">
                                          <p:stCondLst>
                                            <p:cond delay="0"/>
                                          </p:stCondLst>
                                        </p:cTn>
                                        <p:tgtEl>
                                          <p:spTgt spid="114"/>
                                        </p:tgtEl>
                                        <p:attrNameLst>
                                          <p:attrName>style.visibility</p:attrName>
                                        </p:attrNameLst>
                                      </p:cBhvr>
                                      <p:to>
                                        <p:strVal val="visible"/>
                                      </p:to>
                                    </p:set>
                                    <p:animEffect transition="out" filter="fade">
                                      <p:cBhvr additive="base">
                                        <p:cTn id="572" dur="250" fill="hold">
                                          <p:stCondLst>
                                            <p:cond delay="1750"/>
                                          </p:stCondLst>
                                        </p:cTn>
                                        <p:tgtEl>
                                          <p:spTgt spid="114"/>
                                        </p:tgtEl>
                                      </p:cBhvr>
                                    </p:animEffect>
                                    <p:animEffect transition="in" filter="fade">
                                      <p:cBhvr additive="base">
                                        <p:cTn id="573" dur="250" fill="hold">
                                          <p:stCondLst>
                                            <p:cond delay="0"/>
                                          </p:stCondLst>
                                        </p:cTn>
                                        <p:tgtEl>
                                          <p:spTgt spid="114"/>
                                        </p:tgtEl>
                                      </p:cBhvr>
                                    </p:animEffect>
                                    <p:set>
                                      <p:cBhvr additive="base">
                                        <p:cTn id="574" dur="1" fill="hold">
                                          <p:stCondLst>
                                            <p:cond delay="1999"/>
                                          </p:stCondLst>
                                        </p:cTn>
                                        <p:tgtEl>
                                          <p:spTgt spid="114"/>
                                        </p:tgtEl>
                                        <p:attrNameLst>
                                          <p:attrName>style.visibility</p:attrName>
                                        </p:attrNameLst>
                                      </p:cBhvr>
                                      <p:to>
                                        <p:strVal val="hidden"/>
                                      </p:to>
                                    </p:set>
                                    <p:set>
                                      <p:cBhvr additive="base">
                                        <p:cTn id="575" dur="2300" fill="hold">
                                          <p:stCondLst>
                                            <p:cond delay="0"/>
                                          </p:stCondLst>
                                        </p:cTn>
                                        <p:tgtEl>
                                          <p:spTgt spid="114"/>
                                        </p:tgtEl>
                                      </p:cBhvr>
                                      <p:to>
                                        <p:strVal val=""/>
                                      </p:to>
                                    </p:set>
                                  </p:childTnLst>
                                </p:cTn>
                              </p:par>
                              <p:par>
                                <p:cTn id="576" presetID="0" presetClass="path" presetSubtype="0" repeatCount="indefinite" fill="hold" grpId="1" nodeType="withEffect">
                                  <p:stCondLst>
                                    <p:cond delay="0"/>
                                  </p:stCondLst>
                                  <p:childTnLst>
                                    <p:animMotion origin="layout" path="M 8.33333E-7 -2.22222E-6 C 0.00378 -0.22477 0.15391 -0.14305 0.13372 -0.2912 " pathEditMode="relative" rAng="0" ptsTypes="AA">
                                      <p:cBhvr>
                                        <p:cTn id="577" dur="2300" fill="hold"/>
                                        <p:tgtEl>
                                          <p:spTgt spid="114"/>
                                        </p:tgtEl>
                                        <p:attrNameLst>
                                          <p:attrName>ppt_x</p:attrName>
                                          <p:attrName>ppt_y</p:attrName>
                                        </p:attrNameLst>
                                      </p:cBhvr>
                                      <p:rCtr x="6771" y="-14560"/>
                                    </p:animMotion>
                                  </p:childTnLst>
                                </p:cTn>
                              </p:par>
                              <p:par>
                                <p:cTn id="578" presetID="10" presetClass="entr" presetSubtype="0" repeatCount="indefinite" fill="hold" grpId="0" nodeType="withEffect">
                                  <p:stCondLst>
                                    <p:cond delay="0"/>
                                  </p:stCondLst>
                                  <p:childTnLst>
                                    <p:set>
                                      <p:cBhvr>
                                        <p:cTn id="579" dur="1" fill="hold">
                                          <p:stCondLst>
                                            <p:cond delay="0"/>
                                          </p:stCondLst>
                                        </p:cTn>
                                        <p:tgtEl>
                                          <p:spTgt spid="115"/>
                                        </p:tgtEl>
                                        <p:attrNameLst>
                                          <p:attrName>style.visibility</p:attrName>
                                        </p:attrNameLst>
                                      </p:cBhvr>
                                      <p:to>
                                        <p:strVal val="visible"/>
                                      </p:to>
                                    </p:set>
                                    <p:animEffect transition="out" filter="fade">
                                      <p:cBhvr additive="base">
                                        <p:cTn id="580" dur="250" fill="hold">
                                          <p:stCondLst>
                                            <p:cond delay="1750"/>
                                          </p:stCondLst>
                                        </p:cTn>
                                        <p:tgtEl>
                                          <p:spTgt spid="115"/>
                                        </p:tgtEl>
                                      </p:cBhvr>
                                    </p:animEffect>
                                    <p:animEffect transition="in" filter="fade">
                                      <p:cBhvr additive="base">
                                        <p:cTn id="581" dur="250" fill="hold">
                                          <p:stCondLst>
                                            <p:cond delay="0"/>
                                          </p:stCondLst>
                                        </p:cTn>
                                        <p:tgtEl>
                                          <p:spTgt spid="115"/>
                                        </p:tgtEl>
                                      </p:cBhvr>
                                    </p:animEffect>
                                    <p:set>
                                      <p:cBhvr additive="base">
                                        <p:cTn id="582" dur="1" fill="hold">
                                          <p:stCondLst>
                                            <p:cond delay="1999"/>
                                          </p:stCondLst>
                                        </p:cTn>
                                        <p:tgtEl>
                                          <p:spTgt spid="115"/>
                                        </p:tgtEl>
                                        <p:attrNameLst>
                                          <p:attrName>style.visibility</p:attrName>
                                        </p:attrNameLst>
                                      </p:cBhvr>
                                      <p:to>
                                        <p:strVal val="hidden"/>
                                      </p:to>
                                    </p:set>
                                    <p:set>
                                      <p:cBhvr additive="base">
                                        <p:cTn id="583" dur="2300" fill="hold">
                                          <p:stCondLst>
                                            <p:cond delay="0"/>
                                          </p:stCondLst>
                                        </p:cTn>
                                        <p:tgtEl>
                                          <p:spTgt spid="115"/>
                                        </p:tgtEl>
                                      </p:cBhvr>
                                      <p:to>
                                        <p:strVal val=""/>
                                      </p:to>
                                    </p:set>
                                  </p:childTnLst>
                                </p:cTn>
                              </p:par>
                              <p:par>
                                <p:cTn id="584" presetID="0" presetClass="path" presetSubtype="0" repeatCount="indefinite" fill="hold" grpId="1" nodeType="withEffect">
                                  <p:stCondLst>
                                    <p:cond delay="0"/>
                                  </p:stCondLst>
                                  <p:childTnLst>
                                    <p:animMotion origin="layout" path="M 8.33333E-7 -3.33333E-6 C 0.03229 -0.19768 0.04193 -0.19838 0.13359 -0.2912 " pathEditMode="relative" rAng="0" ptsTypes="AA">
                                      <p:cBhvr>
                                        <p:cTn id="585" dur="2300" fill="hold"/>
                                        <p:tgtEl>
                                          <p:spTgt spid="115"/>
                                        </p:tgtEl>
                                        <p:attrNameLst>
                                          <p:attrName>ppt_x</p:attrName>
                                          <p:attrName>ppt_y</p:attrName>
                                        </p:attrNameLst>
                                      </p:cBhvr>
                                      <p:rCtr x="6680" y="-14560"/>
                                    </p:animMotion>
                                  </p:childTnLst>
                                </p:cTn>
                              </p:par>
                              <p:par>
                                <p:cTn id="586" presetID="10" presetClass="entr" presetSubtype="0" repeatCount="indefinite" fill="hold" grpId="0" nodeType="withEffect">
                                  <p:stCondLst>
                                    <p:cond delay="0"/>
                                  </p:stCondLst>
                                  <p:childTnLst>
                                    <p:set>
                                      <p:cBhvr>
                                        <p:cTn id="587" dur="1" fill="hold">
                                          <p:stCondLst>
                                            <p:cond delay="0"/>
                                          </p:stCondLst>
                                        </p:cTn>
                                        <p:tgtEl>
                                          <p:spTgt spid="116"/>
                                        </p:tgtEl>
                                        <p:attrNameLst>
                                          <p:attrName>style.visibility</p:attrName>
                                        </p:attrNameLst>
                                      </p:cBhvr>
                                      <p:to>
                                        <p:strVal val="visible"/>
                                      </p:to>
                                    </p:set>
                                    <p:animEffect transition="out" filter="fade">
                                      <p:cBhvr additive="base">
                                        <p:cTn id="588" dur="250" fill="hold">
                                          <p:stCondLst>
                                            <p:cond delay="1750"/>
                                          </p:stCondLst>
                                        </p:cTn>
                                        <p:tgtEl>
                                          <p:spTgt spid="116"/>
                                        </p:tgtEl>
                                      </p:cBhvr>
                                    </p:animEffect>
                                    <p:animEffect transition="in" filter="fade">
                                      <p:cBhvr additive="base">
                                        <p:cTn id="589" dur="250" fill="hold">
                                          <p:stCondLst>
                                            <p:cond delay="0"/>
                                          </p:stCondLst>
                                        </p:cTn>
                                        <p:tgtEl>
                                          <p:spTgt spid="116"/>
                                        </p:tgtEl>
                                      </p:cBhvr>
                                    </p:animEffect>
                                    <p:set>
                                      <p:cBhvr additive="base">
                                        <p:cTn id="590" dur="1" fill="hold">
                                          <p:stCondLst>
                                            <p:cond delay="1999"/>
                                          </p:stCondLst>
                                        </p:cTn>
                                        <p:tgtEl>
                                          <p:spTgt spid="116"/>
                                        </p:tgtEl>
                                        <p:attrNameLst>
                                          <p:attrName>style.visibility</p:attrName>
                                        </p:attrNameLst>
                                      </p:cBhvr>
                                      <p:to>
                                        <p:strVal val="hidden"/>
                                      </p:to>
                                    </p:set>
                                    <p:set>
                                      <p:cBhvr additive="base">
                                        <p:cTn id="591" dur="2300" fill="hold">
                                          <p:stCondLst>
                                            <p:cond delay="0"/>
                                          </p:stCondLst>
                                        </p:cTn>
                                        <p:tgtEl>
                                          <p:spTgt spid="116"/>
                                        </p:tgtEl>
                                      </p:cBhvr>
                                      <p:to>
                                        <p:strVal val=""/>
                                      </p:to>
                                    </p:set>
                                  </p:childTnLst>
                                </p:cTn>
                              </p:par>
                              <p:par>
                                <p:cTn id="592" presetID="0" presetClass="path" presetSubtype="0" repeatCount="indefinite" fill="hold" grpId="1" nodeType="withEffect">
                                  <p:stCondLst>
                                    <p:cond delay="0"/>
                                  </p:stCondLst>
                                  <p:childTnLst>
                                    <p:animMotion origin="layout" path="M 2.5E-6 4.44444E-6 C 0.00104 -0.11575 -0.11797 -0.13287 -0.09037 -0.26158 " pathEditMode="relative" rAng="0" ptsTypes="AA">
                                      <p:cBhvr>
                                        <p:cTn id="593" dur="2300" fill="hold"/>
                                        <p:tgtEl>
                                          <p:spTgt spid="116"/>
                                        </p:tgtEl>
                                        <p:attrNameLst>
                                          <p:attrName>ppt_x</p:attrName>
                                          <p:attrName>ppt_y</p:attrName>
                                        </p:attrNameLst>
                                      </p:cBhvr>
                                      <p:rCtr x="-4727" y="-13079"/>
                                    </p:animMotion>
                                  </p:childTnLst>
                                </p:cTn>
                              </p:par>
                              <p:par>
                                <p:cTn id="594" presetID="6" presetClass="emph" presetSubtype="0" repeatCount="indefinite" decel="100000" autoRev="1" fill="hold" grpId="0" nodeType="withEffect">
                                  <p:stCondLst>
                                    <p:cond delay="0"/>
                                  </p:stCondLst>
                                  <p:childTnLst>
                                    <p:animScale>
                                      <p:cBhvr>
                                        <p:cTn id="595" dur="1250" fill="hold"/>
                                        <p:tgtEl>
                                          <p:spTgt spid="118"/>
                                        </p:tgtEl>
                                      </p:cBhvr>
                                      <p:by x="150000" y="150000"/>
                                    </p:animScale>
                                  </p:childTnLst>
                                </p:cTn>
                              </p:par>
                              <p:par>
                                <p:cTn id="596" presetID="35" presetClass="path" presetSubtype="0" fill="hold" grpId="1" nodeType="withEffect">
                                  <p:stCondLst>
                                    <p:cond delay="0"/>
                                  </p:stCondLst>
                                  <p:childTnLst>
                                    <p:animMotion origin="layout" path="M -3.95833E-6 2.59259E-6 L 0.19597 2.59259E-6 " pathEditMode="relative" rAng="0" ptsTypes="AA">
                                      <p:cBhvr>
                                        <p:cTn id="597" dur="7000" fill="hold"/>
                                        <p:tgtEl>
                                          <p:spTgt spid="118"/>
                                        </p:tgtEl>
                                        <p:attrNameLst>
                                          <p:attrName>ppt_x</p:attrName>
                                          <p:attrName>ppt_y</p:attrName>
                                        </p:attrNameLst>
                                      </p:cBhvr>
                                      <p:rCtr x="9792" y="0"/>
                                    </p:animMotion>
                                  </p:childTnLst>
                                </p:cTn>
                              </p:par>
                              <p:par>
                                <p:cTn id="598" presetID="35" presetClass="path" presetSubtype="0" fill="hold" grpId="0" nodeType="withEffect">
                                  <p:stCondLst>
                                    <p:cond delay="0"/>
                                  </p:stCondLst>
                                  <p:childTnLst>
                                    <p:animMotion origin="layout" path="M 5E-6 -1.48148E-6 L 0.19519 -1.48148E-6 " pathEditMode="relative" rAng="0" ptsTypes="AA">
                                      <p:cBhvr>
                                        <p:cTn id="599" dur="7000" fill="hold"/>
                                        <p:tgtEl>
                                          <p:spTgt spid="117"/>
                                        </p:tgtEl>
                                        <p:attrNameLst>
                                          <p:attrName>ppt_x</p:attrName>
                                          <p:attrName>ppt_y</p:attrName>
                                        </p:attrNameLst>
                                      </p:cBhvr>
                                      <p:rCtr x="9753" y="0"/>
                                    </p:animMotion>
                                  </p:childTnLst>
                                </p:cTn>
                              </p:par>
                              <p:par>
                                <p:cTn id="600" presetID="53" presetClass="entr" presetSubtype="16" repeatCount="2000" fill="hold" grpId="0" nodeType="withEffect">
                                  <p:stCondLst>
                                    <p:cond delay="0"/>
                                  </p:stCondLst>
                                  <p:childTnLst>
                                    <p:set>
                                      <p:cBhvr>
                                        <p:cTn id="601" dur="1" fill="hold">
                                          <p:stCondLst>
                                            <p:cond delay="1875"/>
                                          </p:stCondLst>
                                        </p:cTn>
                                        <p:tgtEl>
                                          <p:spTgt spid="122"/>
                                        </p:tgtEl>
                                        <p:attrNameLst>
                                          <p:attrName>style.visibility</p:attrName>
                                        </p:attrNameLst>
                                      </p:cBhvr>
                                      <p:to>
                                        <p:strVal val="visible"/>
                                      </p:to>
                                    </p:set>
                                    <p:anim calcmode="lin" valueType="num">
                                      <p:cBhvr>
                                        <p:cTn id="602" dur="469" fill="hold">
                                          <p:stCondLst>
                                            <p:cond delay="1875"/>
                                          </p:stCondLst>
                                        </p:cTn>
                                        <p:tgtEl>
                                          <p:spTgt spid="122"/>
                                        </p:tgtEl>
                                        <p:attrNameLst>
                                          <p:attrName>ppt_w</p:attrName>
                                        </p:attrNameLst>
                                      </p:cBhvr>
                                      <p:tavLst>
                                        <p:tav tm="0">
                                          <p:val>
                                            <p:fltVal val="0"/>
                                          </p:val>
                                        </p:tav>
                                        <p:tav tm="100000">
                                          <p:val>
                                            <p:strVal val="#ppt_w"/>
                                          </p:val>
                                        </p:tav>
                                      </p:tavLst>
                                    </p:anim>
                                    <p:anim calcmode="lin" valueType="num">
                                      <p:cBhvr>
                                        <p:cTn id="603" dur="469" fill="hold">
                                          <p:stCondLst>
                                            <p:cond delay="1875"/>
                                          </p:stCondLst>
                                        </p:cTn>
                                        <p:tgtEl>
                                          <p:spTgt spid="122"/>
                                        </p:tgtEl>
                                        <p:attrNameLst>
                                          <p:attrName>ppt_h</p:attrName>
                                        </p:attrNameLst>
                                      </p:cBhvr>
                                      <p:tavLst>
                                        <p:tav tm="0">
                                          <p:val>
                                            <p:fltVal val="0"/>
                                          </p:val>
                                        </p:tav>
                                        <p:tav tm="100000">
                                          <p:val>
                                            <p:strVal val="#ppt_h"/>
                                          </p:val>
                                        </p:tav>
                                      </p:tavLst>
                                    </p:anim>
                                    <p:animEffect transition="in" filter="fade">
                                      <p:cBhvr>
                                        <p:cTn id="604" dur="469">
                                          <p:stCondLst>
                                            <p:cond delay="1875"/>
                                          </p:stCondLst>
                                        </p:cTn>
                                        <p:tgtEl>
                                          <p:spTgt spid="122"/>
                                        </p:tgtEl>
                                      </p:cBhvr>
                                    </p:animEffect>
                                    <p:anim to="" calcmode="lin" valueType="num">
                                      <p:cBhvr>
                                        <p:cTn id="605" dur="1406" fill="hold">
                                          <p:stCondLst>
                                            <p:cond delay="2344"/>
                                          </p:stCondLst>
                                        </p:cTn>
                                        <p:tgtEl>
                                          <p:spTgt spid="122"/>
                                        </p:tgtEl>
                                      </p:cBhvr>
                                    </p:anim>
                                  </p:childTnLst>
                                </p:cTn>
                              </p:par>
                              <p:par>
                                <p:cTn id="606" presetID="53" presetClass="entr" presetSubtype="16" repeatCount="2000" fill="hold" grpId="0" nodeType="withEffect">
                                  <p:stCondLst>
                                    <p:cond delay="250"/>
                                  </p:stCondLst>
                                  <p:childTnLst>
                                    <p:set>
                                      <p:cBhvr>
                                        <p:cTn id="607" dur="1" fill="hold">
                                          <p:stCondLst>
                                            <p:cond delay="1750"/>
                                          </p:stCondLst>
                                        </p:cTn>
                                        <p:tgtEl>
                                          <p:spTgt spid="127"/>
                                        </p:tgtEl>
                                        <p:attrNameLst>
                                          <p:attrName>style.visibility</p:attrName>
                                        </p:attrNameLst>
                                      </p:cBhvr>
                                      <p:to>
                                        <p:strVal val="visible"/>
                                      </p:to>
                                    </p:set>
                                    <p:anim calcmode="lin" valueType="num">
                                      <p:cBhvr>
                                        <p:cTn id="608" dur="438" fill="hold">
                                          <p:stCondLst>
                                            <p:cond delay="1750"/>
                                          </p:stCondLst>
                                        </p:cTn>
                                        <p:tgtEl>
                                          <p:spTgt spid="127"/>
                                        </p:tgtEl>
                                        <p:attrNameLst>
                                          <p:attrName>ppt_w</p:attrName>
                                        </p:attrNameLst>
                                      </p:cBhvr>
                                      <p:tavLst>
                                        <p:tav tm="0">
                                          <p:val>
                                            <p:fltVal val="0"/>
                                          </p:val>
                                        </p:tav>
                                        <p:tav tm="100000">
                                          <p:val>
                                            <p:strVal val="#ppt_w"/>
                                          </p:val>
                                        </p:tav>
                                      </p:tavLst>
                                    </p:anim>
                                    <p:anim calcmode="lin" valueType="num">
                                      <p:cBhvr>
                                        <p:cTn id="609" dur="438" fill="hold">
                                          <p:stCondLst>
                                            <p:cond delay="1750"/>
                                          </p:stCondLst>
                                        </p:cTn>
                                        <p:tgtEl>
                                          <p:spTgt spid="127"/>
                                        </p:tgtEl>
                                        <p:attrNameLst>
                                          <p:attrName>ppt_h</p:attrName>
                                        </p:attrNameLst>
                                      </p:cBhvr>
                                      <p:tavLst>
                                        <p:tav tm="0">
                                          <p:val>
                                            <p:fltVal val="0"/>
                                          </p:val>
                                        </p:tav>
                                        <p:tav tm="100000">
                                          <p:val>
                                            <p:strVal val="#ppt_h"/>
                                          </p:val>
                                        </p:tav>
                                      </p:tavLst>
                                    </p:anim>
                                    <p:animEffect transition="in" filter="fade">
                                      <p:cBhvr>
                                        <p:cTn id="610" dur="438">
                                          <p:stCondLst>
                                            <p:cond delay="1750"/>
                                          </p:stCondLst>
                                        </p:cTn>
                                        <p:tgtEl>
                                          <p:spTgt spid="127"/>
                                        </p:tgtEl>
                                      </p:cBhvr>
                                    </p:animEffect>
                                    <p:anim to="" calcmode="lin" valueType="num">
                                      <p:cBhvr>
                                        <p:cTn id="611" dur="1313" fill="hold">
                                          <p:stCondLst>
                                            <p:cond delay="2188"/>
                                          </p:stCondLst>
                                        </p:cTn>
                                        <p:tgtEl>
                                          <p:spTgt spid="127"/>
                                        </p:tgtEl>
                                      </p:cBhvr>
                                    </p:anim>
                                  </p:childTnLst>
                                </p:cTn>
                              </p:par>
                              <p:par>
                                <p:cTn id="612" presetID="53" presetClass="entr" presetSubtype="16" repeatCount="2000" fill="hold" grpId="0" nodeType="withEffect">
                                  <p:stCondLst>
                                    <p:cond delay="250"/>
                                  </p:stCondLst>
                                  <p:childTnLst>
                                    <p:set>
                                      <p:cBhvr>
                                        <p:cTn id="613" dur="1" fill="hold">
                                          <p:stCondLst>
                                            <p:cond delay="1750"/>
                                          </p:stCondLst>
                                        </p:cTn>
                                        <p:tgtEl>
                                          <p:spTgt spid="121"/>
                                        </p:tgtEl>
                                        <p:attrNameLst>
                                          <p:attrName>style.visibility</p:attrName>
                                        </p:attrNameLst>
                                      </p:cBhvr>
                                      <p:to>
                                        <p:strVal val="visible"/>
                                      </p:to>
                                    </p:set>
                                    <p:anim calcmode="lin" valueType="num">
                                      <p:cBhvr>
                                        <p:cTn id="614" dur="438" fill="hold">
                                          <p:stCondLst>
                                            <p:cond delay="1750"/>
                                          </p:stCondLst>
                                        </p:cTn>
                                        <p:tgtEl>
                                          <p:spTgt spid="121"/>
                                        </p:tgtEl>
                                        <p:attrNameLst>
                                          <p:attrName>ppt_w</p:attrName>
                                        </p:attrNameLst>
                                      </p:cBhvr>
                                      <p:tavLst>
                                        <p:tav tm="0">
                                          <p:val>
                                            <p:fltVal val="0"/>
                                          </p:val>
                                        </p:tav>
                                        <p:tav tm="100000">
                                          <p:val>
                                            <p:strVal val="#ppt_w"/>
                                          </p:val>
                                        </p:tav>
                                      </p:tavLst>
                                    </p:anim>
                                    <p:anim calcmode="lin" valueType="num">
                                      <p:cBhvr>
                                        <p:cTn id="615" dur="438" fill="hold">
                                          <p:stCondLst>
                                            <p:cond delay="1750"/>
                                          </p:stCondLst>
                                        </p:cTn>
                                        <p:tgtEl>
                                          <p:spTgt spid="121"/>
                                        </p:tgtEl>
                                        <p:attrNameLst>
                                          <p:attrName>ppt_h</p:attrName>
                                        </p:attrNameLst>
                                      </p:cBhvr>
                                      <p:tavLst>
                                        <p:tav tm="0">
                                          <p:val>
                                            <p:fltVal val="0"/>
                                          </p:val>
                                        </p:tav>
                                        <p:tav tm="100000">
                                          <p:val>
                                            <p:strVal val="#ppt_h"/>
                                          </p:val>
                                        </p:tav>
                                      </p:tavLst>
                                    </p:anim>
                                    <p:animEffect transition="in" filter="fade">
                                      <p:cBhvr>
                                        <p:cTn id="616" dur="438">
                                          <p:stCondLst>
                                            <p:cond delay="1750"/>
                                          </p:stCondLst>
                                        </p:cTn>
                                        <p:tgtEl>
                                          <p:spTgt spid="121"/>
                                        </p:tgtEl>
                                      </p:cBhvr>
                                    </p:animEffect>
                                    <p:anim to="" calcmode="lin" valueType="num">
                                      <p:cBhvr>
                                        <p:cTn id="617" dur="1313" fill="hold">
                                          <p:stCondLst>
                                            <p:cond delay="2188"/>
                                          </p:stCondLst>
                                        </p:cTn>
                                        <p:tgtEl>
                                          <p:spTgt spid="121"/>
                                        </p:tgtEl>
                                      </p:cBhvr>
                                    </p:anim>
                                  </p:childTnLst>
                                </p:cTn>
                              </p:par>
                              <p:par>
                                <p:cTn id="618" presetID="53" presetClass="entr" presetSubtype="16" repeatCount="2000" fill="hold" grpId="0" nodeType="withEffect">
                                  <p:stCondLst>
                                    <p:cond delay="250"/>
                                  </p:stCondLst>
                                  <p:childTnLst>
                                    <p:set>
                                      <p:cBhvr>
                                        <p:cTn id="619" dur="1" fill="hold">
                                          <p:stCondLst>
                                            <p:cond delay="1250"/>
                                          </p:stCondLst>
                                        </p:cTn>
                                        <p:tgtEl>
                                          <p:spTgt spid="129"/>
                                        </p:tgtEl>
                                        <p:attrNameLst>
                                          <p:attrName>style.visibility</p:attrName>
                                        </p:attrNameLst>
                                      </p:cBhvr>
                                      <p:to>
                                        <p:strVal val="visible"/>
                                      </p:to>
                                    </p:set>
                                    <p:anim calcmode="lin" valueType="num">
                                      <p:cBhvr>
                                        <p:cTn id="620" dur="313" fill="hold">
                                          <p:stCondLst>
                                            <p:cond delay="1250"/>
                                          </p:stCondLst>
                                        </p:cTn>
                                        <p:tgtEl>
                                          <p:spTgt spid="129"/>
                                        </p:tgtEl>
                                        <p:attrNameLst>
                                          <p:attrName>ppt_w</p:attrName>
                                        </p:attrNameLst>
                                      </p:cBhvr>
                                      <p:tavLst>
                                        <p:tav tm="0">
                                          <p:val>
                                            <p:fltVal val="0"/>
                                          </p:val>
                                        </p:tav>
                                        <p:tav tm="100000">
                                          <p:val>
                                            <p:strVal val="#ppt_w"/>
                                          </p:val>
                                        </p:tav>
                                      </p:tavLst>
                                    </p:anim>
                                    <p:anim calcmode="lin" valueType="num">
                                      <p:cBhvr>
                                        <p:cTn id="621" dur="313" fill="hold">
                                          <p:stCondLst>
                                            <p:cond delay="1250"/>
                                          </p:stCondLst>
                                        </p:cTn>
                                        <p:tgtEl>
                                          <p:spTgt spid="129"/>
                                        </p:tgtEl>
                                        <p:attrNameLst>
                                          <p:attrName>ppt_h</p:attrName>
                                        </p:attrNameLst>
                                      </p:cBhvr>
                                      <p:tavLst>
                                        <p:tav tm="0">
                                          <p:val>
                                            <p:fltVal val="0"/>
                                          </p:val>
                                        </p:tav>
                                        <p:tav tm="100000">
                                          <p:val>
                                            <p:strVal val="#ppt_h"/>
                                          </p:val>
                                        </p:tav>
                                      </p:tavLst>
                                    </p:anim>
                                    <p:animEffect transition="in" filter="fade">
                                      <p:cBhvr>
                                        <p:cTn id="622" dur="313">
                                          <p:stCondLst>
                                            <p:cond delay="1250"/>
                                          </p:stCondLst>
                                        </p:cTn>
                                        <p:tgtEl>
                                          <p:spTgt spid="129"/>
                                        </p:tgtEl>
                                      </p:cBhvr>
                                    </p:animEffect>
                                    <p:anim to="" calcmode="lin" valueType="num">
                                      <p:cBhvr>
                                        <p:cTn id="623" dur="938" fill="hold">
                                          <p:stCondLst>
                                            <p:cond delay="1563"/>
                                          </p:stCondLst>
                                        </p:cTn>
                                        <p:tgtEl>
                                          <p:spTgt spid="129"/>
                                        </p:tgtEl>
                                      </p:cBhvr>
                                    </p:anim>
                                  </p:childTnLst>
                                </p:cTn>
                              </p:par>
                              <p:par>
                                <p:cTn id="624" presetID="53" presetClass="entr" presetSubtype="16" repeatCount="2000" fill="hold" grpId="0" nodeType="withEffect">
                                  <p:stCondLst>
                                    <p:cond delay="500"/>
                                  </p:stCondLst>
                                  <p:childTnLst>
                                    <p:set>
                                      <p:cBhvr>
                                        <p:cTn id="625" dur="1" fill="hold">
                                          <p:stCondLst>
                                            <p:cond delay="1750"/>
                                          </p:stCondLst>
                                        </p:cTn>
                                        <p:tgtEl>
                                          <p:spTgt spid="125"/>
                                        </p:tgtEl>
                                        <p:attrNameLst>
                                          <p:attrName>style.visibility</p:attrName>
                                        </p:attrNameLst>
                                      </p:cBhvr>
                                      <p:to>
                                        <p:strVal val="visible"/>
                                      </p:to>
                                    </p:set>
                                    <p:anim calcmode="lin" valueType="num">
                                      <p:cBhvr>
                                        <p:cTn id="626" dur="438" fill="hold">
                                          <p:stCondLst>
                                            <p:cond delay="1750"/>
                                          </p:stCondLst>
                                        </p:cTn>
                                        <p:tgtEl>
                                          <p:spTgt spid="125"/>
                                        </p:tgtEl>
                                        <p:attrNameLst>
                                          <p:attrName>ppt_w</p:attrName>
                                        </p:attrNameLst>
                                      </p:cBhvr>
                                      <p:tavLst>
                                        <p:tav tm="0">
                                          <p:val>
                                            <p:fltVal val="0"/>
                                          </p:val>
                                        </p:tav>
                                        <p:tav tm="100000">
                                          <p:val>
                                            <p:strVal val="#ppt_w"/>
                                          </p:val>
                                        </p:tav>
                                      </p:tavLst>
                                    </p:anim>
                                    <p:anim calcmode="lin" valueType="num">
                                      <p:cBhvr>
                                        <p:cTn id="627" dur="438" fill="hold">
                                          <p:stCondLst>
                                            <p:cond delay="1750"/>
                                          </p:stCondLst>
                                        </p:cTn>
                                        <p:tgtEl>
                                          <p:spTgt spid="125"/>
                                        </p:tgtEl>
                                        <p:attrNameLst>
                                          <p:attrName>ppt_h</p:attrName>
                                        </p:attrNameLst>
                                      </p:cBhvr>
                                      <p:tavLst>
                                        <p:tav tm="0">
                                          <p:val>
                                            <p:fltVal val="0"/>
                                          </p:val>
                                        </p:tav>
                                        <p:tav tm="100000">
                                          <p:val>
                                            <p:strVal val="#ppt_h"/>
                                          </p:val>
                                        </p:tav>
                                      </p:tavLst>
                                    </p:anim>
                                    <p:animEffect transition="in" filter="fade">
                                      <p:cBhvr>
                                        <p:cTn id="628" dur="438">
                                          <p:stCondLst>
                                            <p:cond delay="1750"/>
                                          </p:stCondLst>
                                        </p:cTn>
                                        <p:tgtEl>
                                          <p:spTgt spid="125"/>
                                        </p:tgtEl>
                                      </p:cBhvr>
                                    </p:animEffect>
                                    <p:anim to="" calcmode="lin" valueType="num">
                                      <p:cBhvr>
                                        <p:cTn id="629" dur="1313" fill="hold">
                                          <p:stCondLst>
                                            <p:cond delay="2188"/>
                                          </p:stCondLst>
                                        </p:cTn>
                                        <p:tgtEl>
                                          <p:spTgt spid="125"/>
                                        </p:tgtEl>
                                      </p:cBhvr>
                                    </p:anim>
                                  </p:childTnLst>
                                </p:cTn>
                              </p:par>
                              <p:par>
                                <p:cTn id="630" presetID="53" presetClass="entr" presetSubtype="16" repeatCount="2000" fill="hold" grpId="0" nodeType="withEffect">
                                  <p:stCondLst>
                                    <p:cond delay="500"/>
                                  </p:stCondLst>
                                  <p:childTnLst>
                                    <p:set>
                                      <p:cBhvr>
                                        <p:cTn id="631" dur="1" fill="hold">
                                          <p:stCondLst>
                                            <p:cond delay="1625"/>
                                          </p:stCondLst>
                                        </p:cTn>
                                        <p:tgtEl>
                                          <p:spTgt spid="120"/>
                                        </p:tgtEl>
                                        <p:attrNameLst>
                                          <p:attrName>style.visibility</p:attrName>
                                        </p:attrNameLst>
                                      </p:cBhvr>
                                      <p:to>
                                        <p:strVal val="visible"/>
                                      </p:to>
                                    </p:set>
                                    <p:anim calcmode="lin" valueType="num">
                                      <p:cBhvr>
                                        <p:cTn id="632" dur="406" fill="hold">
                                          <p:stCondLst>
                                            <p:cond delay="1625"/>
                                          </p:stCondLst>
                                        </p:cTn>
                                        <p:tgtEl>
                                          <p:spTgt spid="120"/>
                                        </p:tgtEl>
                                        <p:attrNameLst>
                                          <p:attrName>ppt_w</p:attrName>
                                        </p:attrNameLst>
                                      </p:cBhvr>
                                      <p:tavLst>
                                        <p:tav tm="0">
                                          <p:val>
                                            <p:fltVal val="0"/>
                                          </p:val>
                                        </p:tav>
                                        <p:tav tm="100000">
                                          <p:val>
                                            <p:strVal val="#ppt_w"/>
                                          </p:val>
                                        </p:tav>
                                      </p:tavLst>
                                    </p:anim>
                                    <p:anim calcmode="lin" valueType="num">
                                      <p:cBhvr>
                                        <p:cTn id="633" dur="406" fill="hold">
                                          <p:stCondLst>
                                            <p:cond delay="1625"/>
                                          </p:stCondLst>
                                        </p:cTn>
                                        <p:tgtEl>
                                          <p:spTgt spid="120"/>
                                        </p:tgtEl>
                                        <p:attrNameLst>
                                          <p:attrName>ppt_h</p:attrName>
                                        </p:attrNameLst>
                                      </p:cBhvr>
                                      <p:tavLst>
                                        <p:tav tm="0">
                                          <p:val>
                                            <p:fltVal val="0"/>
                                          </p:val>
                                        </p:tav>
                                        <p:tav tm="100000">
                                          <p:val>
                                            <p:strVal val="#ppt_h"/>
                                          </p:val>
                                        </p:tav>
                                      </p:tavLst>
                                    </p:anim>
                                    <p:animEffect transition="in" filter="fade">
                                      <p:cBhvr>
                                        <p:cTn id="634" dur="406">
                                          <p:stCondLst>
                                            <p:cond delay="1625"/>
                                          </p:stCondLst>
                                        </p:cTn>
                                        <p:tgtEl>
                                          <p:spTgt spid="120"/>
                                        </p:tgtEl>
                                      </p:cBhvr>
                                    </p:animEffect>
                                    <p:anim to="" calcmode="lin" valueType="num">
                                      <p:cBhvr>
                                        <p:cTn id="635" dur="1219" fill="hold">
                                          <p:stCondLst>
                                            <p:cond delay="2031"/>
                                          </p:stCondLst>
                                        </p:cTn>
                                        <p:tgtEl>
                                          <p:spTgt spid="120"/>
                                        </p:tgtEl>
                                      </p:cBhvr>
                                    </p:anim>
                                  </p:childTnLst>
                                </p:cTn>
                              </p:par>
                              <p:par>
                                <p:cTn id="636" presetID="53" presetClass="entr" presetSubtype="16" repeatCount="2000" fill="hold" grpId="0" nodeType="withEffect">
                                  <p:stCondLst>
                                    <p:cond delay="500"/>
                                  </p:stCondLst>
                                  <p:childTnLst>
                                    <p:set>
                                      <p:cBhvr>
                                        <p:cTn id="637" dur="1" fill="hold">
                                          <p:stCondLst>
                                            <p:cond delay="1500"/>
                                          </p:stCondLst>
                                        </p:cTn>
                                        <p:tgtEl>
                                          <p:spTgt spid="126"/>
                                        </p:tgtEl>
                                        <p:attrNameLst>
                                          <p:attrName>style.visibility</p:attrName>
                                        </p:attrNameLst>
                                      </p:cBhvr>
                                      <p:to>
                                        <p:strVal val="visible"/>
                                      </p:to>
                                    </p:set>
                                    <p:anim calcmode="lin" valueType="num">
                                      <p:cBhvr>
                                        <p:cTn id="638" dur="375" fill="hold">
                                          <p:stCondLst>
                                            <p:cond delay="1500"/>
                                          </p:stCondLst>
                                        </p:cTn>
                                        <p:tgtEl>
                                          <p:spTgt spid="126"/>
                                        </p:tgtEl>
                                        <p:attrNameLst>
                                          <p:attrName>ppt_w</p:attrName>
                                        </p:attrNameLst>
                                      </p:cBhvr>
                                      <p:tavLst>
                                        <p:tav tm="0">
                                          <p:val>
                                            <p:fltVal val="0"/>
                                          </p:val>
                                        </p:tav>
                                        <p:tav tm="100000">
                                          <p:val>
                                            <p:strVal val="#ppt_w"/>
                                          </p:val>
                                        </p:tav>
                                      </p:tavLst>
                                    </p:anim>
                                    <p:anim calcmode="lin" valueType="num">
                                      <p:cBhvr>
                                        <p:cTn id="639" dur="375" fill="hold">
                                          <p:stCondLst>
                                            <p:cond delay="1500"/>
                                          </p:stCondLst>
                                        </p:cTn>
                                        <p:tgtEl>
                                          <p:spTgt spid="126"/>
                                        </p:tgtEl>
                                        <p:attrNameLst>
                                          <p:attrName>ppt_h</p:attrName>
                                        </p:attrNameLst>
                                      </p:cBhvr>
                                      <p:tavLst>
                                        <p:tav tm="0">
                                          <p:val>
                                            <p:fltVal val="0"/>
                                          </p:val>
                                        </p:tav>
                                        <p:tav tm="100000">
                                          <p:val>
                                            <p:strVal val="#ppt_h"/>
                                          </p:val>
                                        </p:tav>
                                      </p:tavLst>
                                    </p:anim>
                                    <p:animEffect transition="in" filter="fade">
                                      <p:cBhvr>
                                        <p:cTn id="640" dur="375">
                                          <p:stCondLst>
                                            <p:cond delay="1500"/>
                                          </p:stCondLst>
                                        </p:cTn>
                                        <p:tgtEl>
                                          <p:spTgt spid="126"/>
                                        </p:tgtEl>
                                      </p:cBhvr>
                                    </p:animEffect>
                                    <p:anim to="" calcmode="lin" valueType="num">
                                      <p:cBhvr>
                                        <p:cTn id="641" dur="1125" fill="hold">
                                          <p:stCondLst>
                                            <p:cond delay="1875"/>
                                          </p:stCondLst>
                                        </p:cTn>
                                        <p:tgtEl>
                                          <p:spTgt spid="126"/>
                                        </p:tgtEl>
                                      </p:cBhvr>
                                    </p:anim>
                                  </p:childTnLst>
                                </p:cTn>
                              </p:par>
                              <p:par>
                                <p:cTn id="642" presetID="53" presetClass="entr" presetSubtype="16" repeatCount="2000" fill="hold" grpId="0" nodeType="withEffect">
                                  <p:stCondLst>
                                    <p:cond delay="500"/>
                                  </p:stCondLst>
                                  <p:childTnLst>
                                    <p:set>
                                      <p:cBhvr>
                                        <p:cTn id="643" dur="1" fill="hold">
                                          <p:stCondLst>
                                            <p:cond delay="1375"/>
                                          </p:stCondLst>
                                        </p:cTn>
                                        <p:tgtEl>
                                          <p:spTgt spid="124"/>
                                        </p:tgtEl>
                                        <p:attrNameLst>
                                          <p:attrName>style.visibility</p:attrName>
                                        </p:attrNameLst>
                                      </p:cBhvr>
                                      <p:to>
                                        <p:strVal val="visible"/>
                                      </p:to>
                                    </p:set>
                                    <p:anim calcmode="lin" valueType="num">
                                      <p:cBhvr>
                                        <p:cTn id="644" dur="344" fill="hold">
                                          <p:stCondLst>
                                            <p:cond delay="1375"/>
                                          </p:stCondLst>
                                        </p:cTn>
                                        <p:tgtEl>
                                          <p:spTgt spid="124"/>
                                        </p:tgtEl>
                                        <p:attrNameLst>
                                          <p:attrName>ppt_w</p:attrName>
                                        </p:attrNameLst>
                                      </p:cBhvr>
                                      <p:tavLst>
                                        <p:tav tm="0">
                                          <p:val>
                                            <p:fltVal val="0"/>
                                          </p:val>
                                        </p:tav>
                                        <p:tav tm="100000">
                                          <p:val>
                                            <p:strVal val="#ppt_w"/>
                                          </p:val>
                                        </p:tav>
                                      </p:tavLst>
                                    </p:anim>
                                    <p:anim calcmode="lin" valueType="num">
                                      <p:cBhvr>
                                        <p:cTn id="645" dur="344" fill="hold">
                                          <p:stCondLst>
                                            <p:cond delay="1375"/>
                                          </p:stCondLst>
                                        </p:cTn>
                                        <p:tgtEl>
                                          <p:spTgt spid="124"/>
                                        </p:tgtEl>
                                        <p:attrNameLst>
                                          <p:attrName>ppt_h</p:attrName>
                                        </p:attrNameLst>
                                      </p:cBhvr>
                                      <p:tavLst>
                                        <p:tav tm="0">
                                          <p:val>
                                            <p:fltVal val="0"/>
                                          </p:val>
                                        </p:tav>
                                        <p:tav tm="100000">
                                          <p:val>
                                            <p:strVal val="#ppt_h"/>
                                          </p:val>
                                        </p:tav>
                                      </p:tavLst>
                                    </p:anim>
                                    <p:animEffect transition="in" filter="fade">
                                      <p:cBhvr>
                                        <p:cTn id="646" dur="344">
                                          <p:stCondLst>
                                            <p:cond delay="1375"/>
                                          </p:stCondLst>
                                        </p:cTn>
                                        <p:tgtEl>
                                          <p:spTgt spid="124"/>
                                        </p:tgtEl>
                                      </p:cBhvr>
                                    </p:animEffect>
                                    <p:anim to="" calcmode="lin" valueType="num">
                                      <p:cBhvr>
                                        <p:cTn id="647" dur="1031" fill="hold">
                                          <p:stCondLst>
                                            <p:cond delay="1719"/>
                                          </p:stCondLst>
                                        </p:cTn>
                                        <p:tgtEl>
                                          <p:spTgt spid="124"/>
                                        </p:tgtEl>
                                      </p:cBhvr>
                                    </p:anim>
                                  </p:childTnLst>
                                </p:cTn>
                              </p:par>
                              <p:par>
                                <p:cTn id="648" presetID="53" presetClass="entr" presetSubtype="16" repeatCount="2000" fill="hold" grpId="0" nodeType="withEffect">
                                  <p:stCondLst>
                                    <p:cond delay="500"/>
                                  </p:stCondLst>
                                  <p:childTnLst>
                                    <p:set>
                                      <p:cBhvr>
                                        <p:cTn id="649" dur="1" fill="hold">
                                          <p:stCondLst>
                                            <p:cond delay="1250"/>
                                          </p:stCondLst>
                                        </p:cTn>
                                        <p:tgtEl>
                                          <p:spTgt spid="123"/>
                                        </p:tgtEl>
                                        <p:attrNameLst>
                                          <p:attrName>style.visibility</p:attrName>
                                        </p:attrNameLst>
                                      </p:cBhvr>
                                      <p:to>
                                        <p:strVal val="visible"/>
                                      </p:to>
                                    </p:set>
                                    <p:anim calcmode="lin" valueType="num">
                                      <p:cBhvr>
                                        <p:cTn id="650" dur="313" fill="hold">
                                          <p:stCondLst>
                                            <p:cond delay="1250"/>
                                          </p:stCondLst>
                                        </p:cTn>
                                        <p:tgtEl>
                                          <p:spTgt spid="123"/>
                                        </p:tgtEl>
                                        <p:attrNameLst>
                                          <p:attrName>ppt_w</p:attrName>
                                        </p:attrNameLst>
                                      </p:cBhvr>
                                      <p:tavLst>
                                        <p:tav tm="0">
                                          <p:val>
                                            <p:fltVal val="0"/>
                                          </p:val>
                                        </p:tav>
                                        <p:tav tm="100000">
                                          <p:val>
                                            <p:strVal val="#ppt_w"/>
                                          </p:val>
                                        </p:tav>
                                      </p:tavLst>
                                    </p:anim>
                                    <p:anim calcmode="lin" valueType="num">
                                      <p:cBhvr>
                                        <p:cTn id="651" dur="313" fill="hold">
                                          <p:stCondLst>
                                            <p:cond delay="1250"/>
                                          </p:stCondLst>
                                        </p:cTn>
                                        <p:tgtEl>
                                          <p:spTgt spid="123"/>
                                        </p:tgtEl>
                                        <p:attrNameLst>
                                          <p:attrName>ppt_h</p:attrName>
                                        </p:attrNameLst>
                                      </p:cBhvr>
                                      <p:tavLst>
                                        <p:tav tm="0">
                                          <p:val>
                                            <p:fltVal val="0"/>
                                          </p:val>
                                        </p:tav>
                                        <p:tav tm="100000">
                                          <p:val>
                                            <p:strVal val="#ppt_h"/>
                                          </p:val>
                                        </p:tav>
                                      </p:tavLst>
                                    </p:anim>
                                    <p:animEffect transition="in" filter="fade">
                                      <p:cBhvr>
                                        <p:cTn id="652" dur="313">
                                          <p:stCondLst>
                                            <p:cond delay="1250"/>
                                          </p:stCondLst>
                                        </p:cTn>
                                        <p:tgtEl>
                                          <p:spTgt spid="123"/>
                                        </p:tgtEl>
                                      </p:cBhvr>
                                    </p:animEffect>
                                    <p:anim to="" calcmode="lin" valueType="num">
                                      <p:cBhvr>
                                        <p:cTn id="653" dur="938" fill="hold">
                                          <p:stCondLst>
                                            <p:cond delay="1563"/>
                                          </p:stCondLst>
                                        </p:cTn>
                                        <p:tgtEl>
                                          <p:spTgt spid="123"/>
                                        </p:tgtEl>
                                      </p:cBhvr>
                                    </p:anim>
                                  </p:childTnLst>
                                </p:cTn>
                              </p:par>
                              <p:par>
                                <p:cTn id="654" presetID="53" presetClass="entr" presetSubtype="16" repeatCount="2000" fill="hold" grpId="0" nodeType="withEffect">
                                  <p:stCondLst>
                                    <p:cond delay="750"/>
                                  </p:stCondLst>
                                  <p:childTnLst>
                                    <p:set>
                                      <p:cBhvr>
                                        <p:cTn id="655" dur="1" fill="hold">
                                          <p:stCondLst>
                                            <p:cond delay="2000"/>
                                          </p:stCondLst>
                                        </p:cTn>
                                        <p:tgtEl>
                                          <p:spTgt spid="105"/>
                                        </p:tgtEl>
                                        <p:attrNameLst>
                                          <p:attrName>style.visibility</p:attrName>
                                        </p:attrNameLst>
                                      </p:cBhvr>
                                      <p:to>
                                        <p:strVal val="visible"/>
                                      </p:to>
                                    </p:set>
                                    <p:anim calcmode="lin" valueType="num">
                                      <p:cBhvr>
                                        <p:cTn id="656" dur="500" fill="hold">
                                          <p:stCondLst>
                                            <p:cond delay="2000"/>
                                          </p:stCondLst>
                                        </p:cTn>
                                        <p:tgtEl>
                                          <p:spTgt spid="105"/>
                                        </p:tgtEl>
                                        <p:attrNameLst>
                                          <p:attrName>ppt_w</p:attrName>
                                        </p:attrNameLst>
                                      </p:cBhvr>
                                      <p:tavLst>
                                        <p:tav tm="0">
                                          <p:val>
                                            <p:fltVal val="0"/>
                                          </p:val>
                                        </p:tav>
                                        <p:tav tm="100000">
                                          <p:val>
                                            <p:strVal val="#ppt_w"/>
                                          </p:val>
                                        </p:tav>
                                      </p:tavLst>
                                    </p:anim>
                                    <p:anim calcmode="lin" valueType="num">
                                      <p:cBhvr>
                                        <p:cTn id="657" dur="500" fill="hold">
                                          <p:stCondLst>
                                            <p:cond delay="2000"/>
                                          </p:stCondLst>
                                        </p:cTn>
                                        <p:tgtEl>
                                          <p:spTgt spid="105"/>
                                        </p:tgtEl>
                                        <p:attrNameLst>
                                          <p:attrName>ppt_h</p:attrName>
                                        </p:attrNameLst>
                                      </p:cBhvr>
                                      <p:tavLst>
                                        <p:tav tm="0">
                                          <p:val>
                                            <p:fltVal val="0"/>
                                          </p:val>
                                        </p:tav>
                                        <p:tav tm="100000">
                                          <p:val>
                                            <p:strVal val="#ppt_h"/>
                                          </p:val>
                                        </p:tav>
                                      </p:tavLst>
                                    </p:anim>
                                    <p:animEffect transition="in" filter="fade">
                                      <p:cBhvr>
                                        <p:cTn id="658" dur="500">
                                          <p:stCondLst>
                                            <p:cond delay="2000"/>
                                          </p:stCondLst>
                                        </p:cTn>
                                        <p:tgtEl>
                                          <p:spTgt spid="105"/>
                                        </p:tgtEl>
                                      </p:cBhvr>
                                    </p:animEffect>
                                    <p:anim to="" calcmode="lin" valueType="num">
                                      <p:cBhvr>
                                        <p:cTn id="659" dur="1500" fill="hold">
                                          <p:stCondLst>
                                            <p:cond delay="2500"/>
                                          </p:stCondLst>
                                        </p:cTn>
                                        <p:tgtEl>
                                          <p:spTgt spid="105"/>
                                        </p:tgtEl>
                                      </p:cBhvr>
                                    </p:anim>
                                  </p:childTnLst>
                                </p:cTn>
                              </p:par>
                              <p:par>
                                <p:cTn id="660" presetID="53" presetClass="entr" presetSubtype="16" repeatCount="2000" fill="hold" grpId="0" nodeType="withEffect">
                                  <p:stCondLst>
                                    <p:cond delay="400"/>
                                  </p:stCondLst>
                                  <p:childTnLst>
                                    <p:set>
                                      <p:cBhvr>
                                        <p:cTn id="661" dur="1" fill="hold">
                                          <p:stCondLst>
                                            <p:cond delay="1375"/>
                                          </p:stCondLst>
                                        </p:cTn>
                                        <p:tgtEl>
                                          <p:spTgt spid="130"/>
                                        </p:tgtEl>
                                        <p:attrNameLst>
                                          <p:attrName>style.visibility</p:attrName>
                                        </p:attrNameLst>
                                      </p:cBhvr>
                                      <p:to>
                                        <p:strVal val="visible"/>
                                      </p:to>
                                    </p:set>
                                    <p:anim calcmode="lin" valueType="num">
                                      <p:cBhvr>
                                        <p:cTn id="662" dur="344" fill="hold">
                                          <p:stCondLst>
                                            <p:cond delay="1375"/>
                                          </p:stCondLst>
                                        </p:cTn>
                                        <p:tgtEl>
                                          <p:spTgt spid="130"/>
                                        </p:tgtEl>
                                        <p:attrNameLst>
                                          <p:attrName>ppt_w</p:attrName>
                                        </p:attrNameLst>
                                      </p:cBhvr>
                                      <p:tavLst>
                                        <p:tav tm="0">
                                          <p:val>
                                            <p:fltVal val="0"/>
                                          </p:val>
                                        </p:tav>
                                        <p:tav tm="100000">
                                          <p:val>
                                            <p:strVal val="#ppt_w"/>
                                          </p:val>
                                        </p:tav>
                                      </p:tavLst>
                                    </p:anim>
                                    <p:anim calcmode="lin" valueType="num">
                                      <p:cBhvr>
                                        <p:cTn id="663" dur="344" fill="hold">
                                          <p:stCondLst>
                                            <p:cond delay="1375"/>
                                          </p:stCondLst>
                                        </p:cTn>
                                        <p:tgtEl>
                                          <p:spTgt spid="130"/>
                                        </p:tgtEl>
                                        <p:attrNameLst>
                                          <p:attrName>ppt_h</p:attrName>
                                        </p:attrNameLst>
                                      </p:cBhvr>
                                      <p:tavLst>
                                        <p:tav tm="0">
                                          <p:val>
                                            <p:fltVal val="0"/>
                                          </p:val>
                                        </p:tav>
                                        <p:tav tm="100000">
                                          <p:val>
                                            <p:strVal val="#ppt_h"/>
                                          </p:val>
                                        </p:tav>
                                      </p:tavLst>
                                    </p:anim>
                                    <p:animEffect transition="in" filter="fade">
                                      <p:cBhvr>
                                        <p:cTn id="664" dur="344">
                                          <p:stCondLst>
                                            <p:cond delay="1375"/>
                                          </p:stCondLst>
                                        </p:cTn>
                                        <p:tgtEl>
                                          <p:spTgt spid="130"/>
                                        </p:tgtEl>
                                      </p:cBhvr>
                                    </p:animEffect>
                                    <p:anim to="" calcmode="lin" valueType="num">
                                      <p:cBhvr>
                                        <p:cTn id="665" dur="1031" fill="hold">
                                          <p:stCondLst>
                                            <p:cond delay="1719"/>
                                          </p:stCondLst>
                                        </p:cTn>
                                        <p:tgtEl>
                                          <p:spTgt spid="130"/>
                                        </p:tgtEl>
                                      </p:cBhvr>
                                    </p:anim>
                                  </p:childTnLst>
                                </p:cTn>
                              </p:par>
                              <p:par>
                                <p:cTn id="666" presetID="53" presetClass="entr" presetSubtype="16" repeatCount="2000" fill="hold" grpId="0" nodeType="withEffect">
                                  <p:stCondLst>
                                    <p:cond delay="150"/>
                                  </p:stCondLst>
                                  <p:childTnLst>
                                    <p:set>
                                      <p:cBhvr>
                                        <p:cTn id="667" dur="1" fill="hold">
                                          <p:stCondLst>
                                            <p:cond delay="1625"/>
                                          </p:stCondLst>
                                        </p:cTn>
                                        <p:tgtEl>
                                          <p:spTgt spid="131"/>
                                        </p:tgtEl>
                                        <p:attrNameLst>
                                          <p:attrName>style.visibility</p:attrName>
                                        </p:attrNameLst>
                                      </p:cBhvr>
                                      <p:to>
                                        <p:strVal val="visible"/>
                                      </p:to>
                                    </p:set>
                                    <p:anim calcmode="lin" valueType="num">
                                      <p:cBhvr>
                                        <p:cTn id="668" dur="406" fill="hold">
                                          <p:stCondLst>
                                            <p:cond delay="1625"/>
                                          </p:stCondLst>
                                        </p:cTn>
                                        <p:tgtEl>
                                          <p:spTgt spid="131"/>
                                        </p:tgtEl>
                                        <p:attrNameLst>
                                          <p:attrName>ppt_w</p:attrName>
                                        </p:attrNameLst>
                                      </p:cBhvr>
                                      <p:tavLst>
                                        <p:tav tm="0">
                                          <p:val>
                                            <p:fltVal val="0"/>
                                          </p:val>
                                        </p:tav>
                                        <p:tav tm="100000">
                                          <p:val>
                                            <p:strVal val="#ppt_w"/>
                                          </p:val>
                                        </p:tav>
                                      </p:tavLst>
                                    </p:anim>
                                    <p:anim calcmode="lin" valueType="num">
                                      <p:cBhvr>
                                        <p:cTn id="669" dur="406" fill="hold">
                                          <p:stCondLst>
                                            <p:cond delay="1625"/>
                                          </p:stCondLst>
                                        </p:cTn>
                                        <p:tgtEl>
                                          <p:spTgt spid="131"/>
                                        </p:tgtEl>
                                        <p:attrNameLst>
                                          <p:attrName>ppt_h</p:attrName>
                                        </p:attrNameLst>
                                      </p:cBhvr>
                                      <p:tavLst>
                                        <p:tav tm="0">
                                          <p:val>
                                            <p:fltVal val="0"/>
                                          </p:val>
                                        </p:tav>
                                        <p:tav tm="100000">
                                          <p:val>
                                            <p:strVal val="#ppt_h"/>
                                          </p:val>
                                        </p:tav>
                                      </p:tavLst>
                                    </p:anim>
                                    <p:animEffect transition="in" filter="fade">
                                      <p:cBhvr>
                                        <p:cTn id="670" dur="406">
                                          <p:stCondLst>
                                            <p:cond delay="1625"/>
                                          </p:stCondLst>
                                        </p:cTn>
                                        <p:tgtEl>
                                          <p:spTgt spid="131"/>
                                        </p:tgtEl>
                                      </p:cBhvr>
                                    </p:animEffect>
                                    <p:anim to="" calcmode="lin" valueType="num">
                                      <p:cBhvr>
                                        <p:cTn id="671" dur="1219" fill="hold">
                                          <p:stCondLst>
                                            <p:cond delay="2031"/>
                                          </p:stCondLst>
                                        </p:cTn>
                                        <p:tgtEl>
                                          <p:spTgt spid="131"/>
                                        </p:tgtEl>
                                      </p:cBhvr>
                                    </p:anim>
                                  </p:childTnLst>
                                </p:cTn>
                              </p:par>
                              <p:par>
                                <p:cTn id="672" presetID="53" presetClass="entr" presetSubtype="16" repeatCount="2000" fill="hold" grpId="0" nodeType="withEffect">
                                  <p:stCondLst>
                                    <p:cond delay="300"/>
                                  </p:stCondLst>
                                  <p:childTnLst>
                                    <p:set>
                                      <p:cBhvr>
                                        <p:cTn id="673" dur="1" fill="hold">
                                          <p:stCondLst>
                                            <p:cond delay="2000"/>
                                          </p:stCondLst>
                                        </p:cTn>
                                        <p:tgtEl>
                                          <p:spTgt spid="132"/>
                                        </p:tgtEl>
                                        <p:attrNameLst>
                                          <p:attrName>style.visibility</p:attrName>
                                        </p:attrNameLst>
                                      </p:cBhvr>
                                      <p:to>
                                        <p:strVal val="visible"/>
                                      </p:to>
                                    </p:set>
                                    <p:anim calcmode="lin" valueType="num">
                                      <p:cBhvr>
                                        <p:cTn id="674" dur="500" fill="hold">
                                          <p:stCondLst>
                                            <p:cond delay="2000"/>
                                          </p:stCondLst>
                                        </p:cTn>
                                        <p:tgtEl>
                                          <p:spTgt spid="132"/>
                                        </p:tgtEl>
                                        <p:attrNameLst>
                                          <p:attrName>ppt_w</p:attrName>
                                        </p:attrNameLst>
                                      </p:cBhvr>
                                      <p:tavLst>
                                        <p:tav tm="0">
                                          <p:val>
                                            <p:fltVal val="0"/>
                                          </p:val>
                                        </p:tav>
                                        <p:tav tm="100000">
                                          <p:val>
                                            <p:strVal val="#ppt_w"/>
                                          </p:val>
                                        </p:tav>
                                      </p:tavLst>
                                    </p:anim>
                                    <p:anim calcmode="lin" valueType="num">
                                      <p:cBhvr>
                                        <p:cTn id="675" dur="500" fill="hold">
                                          <p:stCondLst>
                                            <p:cond delay="2000"/>
                                          </p:stCondLst>
                                        </p:cTn>
                                        <p:tgtEl>
                                          <p:spTgt spid="132"/>
                                        </p:tgtEl>
                                        <p:attrNameLst>
                                          <p:attrName>ppt_h</p:attrName>
                                        </p:attrNameLst>
                                      </p:cBhvr>
                                      <p:tavLst>
                                        <p:tav tm="0">
                                          <p:val>
                                            <p:fltVal val="0"/>
                                          </p:val>
                                        </p:tav>
                                        <p:tav tm="100000">
                                          <p:val>
                                            <p:strVal val="#ppt_h"/>
                                          </p:val>
                                        </p:tav>
                                      </p:tavLst>
                                    </p:anim>
                                    <p:animEffect transition="in" filter="fade">
                                      <p:cBhvr>
                                        <p:cTn id="676" dur="500">
                                          <p:stCondLst>
                                            <p:cond delay="2000"/>
                                          </p:stCondLst>
                                        </p:cTn>
                                        <p:tgtEl>
                                          <p:spTgt spid="132"/>
                                        </p:tgtEl>
                                      </p:cBhvr>
                                    </p:animEffect>
                                    <p:anim to="" calcmode="lin" valueType="num">
                                      <p:cBhvr>
                                        <p:cTn id="677" dur="1500" fill="hold">
                                          <p:stCondLst>
                                            <p:cond delay="2500"/>
                                          </p:stCondLst>
                                        </p:cTn>
                                        <p:tgtEl>
                                          <p:spTgt spid="132"/>
                                        </p:tgtEl>
                                      </p:cBhvr>
                                    </p:anim>
                                  </p:childTnLst>
                                </p:cTn>
                              </p:par>
                              <p:par>
                                <p:cTn id="678" presetID="53" presetClass="entr" presetSubtype="16" repeatCount="2000" fill="hold" grpId="0" nodeType="withEffect">
                                  <p:stCondLst>
                                    <p:cond delay="100"/>
                                  </p:stCondLst>
                                  <p:childTnLst>
                                    <p:set>
                                      <p:cBhvr>
                                        <p:cTn id="679" dur="1" fill="hold">
                                          <p:stCondLst>
                                            <p:cond delay="1875"/>
                                          </p:stCondLst>
                                        </p:cTn>
                                        <p:tgtEl>
                                          <p:spTgt spid="133"/>
                                        </p:tgtEl>
                                        <p:attrNameLst>
                                          <p:attrName>style.visibility</p:attrName>
                                        </p:attrNameLst>
                                      </p:cBhvr>
                                      <p:to>
                                        <p:strVal val="visible"/>
                                      </p:to>
                                    </p:set>
                                    <p:anim calcmode="lin" valueType="num">
                                      <p:cBhvr>
                                        <p:cTn id="680" dur="469" fill="hold">
                                          <p:stCondLst>
                                            <p:cond delay="1875"/>
                                          </p:stCondLst>
                                        </p:cTn>
                                        <p:tgtEl>
                                          <p:spTgt spid="133"/>
                                        </p:tgtEl>
                                        <p:attrNameLst>
                                          <p:attrName>ppt_w</p:attrName>
                                        </p:attrNameLst>
                                      </p:cBhvr>
                                      <p:tavLst>
                                        <p:tav tm="0">
                                          <p:val>
                                            <p:fltVal val="0"/>
                                          </p:val>
                                        </p:tav>
                                        <p:tav tm="100000">
                                          <p:val>
                                            <p:strVal val="#ppt_w"/>
                                          </p:val>
                                        </p:tav>
                                      </p:tavLst>
                                    </p:anim>
                                    <p:anim calcmode="lin" valueType="num">
                                      <p:cBhvr>
                                        <p:cTn id="681" dur="469" fill="hold">
                                          <p:stCondLst>
                                            <p:cond delay="1875"/>
                                          </p:stCondLst>
                                        </p:cTn>
                                        <p:tgtEl>
                                          <p:spTgt spid="133"/>
                                        </p:tgtEl>
                                        <p:attrNameLst>
                                          <p:attrName>ppt_h</p:attrName>
                                        </p:attrNameLst>
                                      </p:cBhvr>
                                      <p:tavLst>
                                        <p:tav tm="0">
                                          <p:val>
                                            <p:fltVal val="0"/>
                                          </p:val>
                                        </p:tav>
                                        <p:tav tm="100000">
                                          <p:val>
                                            <p:strVal val="#ppt_h"/>
                                          </p:val>
                                        </p:tav>
                                      </p:tavLst>
                                    </p:anim>
                                    <p:animEffect transition="in" filter="fade">
                                      <p:cBhvr>
                                        <p:cTn id="682" dur="469">
                                          <p:stCondLst>
                                            <p:cond delay="1875"/>
                                          </p:stCondLst>
                                        </p:cTn>
                                        <p:tgtEl>
                                          <p:spTgt spid="133"/>
                                        </p:tgtEl>
                                      </p:cBhvr>
                                    </p:animEffect>
                                    <p:anim to="" calcmode="lin" valueType="num">
                                      <p:cBhvr>
                                        <p:cTn id="683" dur="1406" fill="hold">
                                          <p:stCondLst>
                                            <p:cond delay="2344"/>
                                          </p:stCondLst>
                                        </p:cTn>
                                        <p:tgtEl>
                                          <p:spTgt spid="133"/>
                                        </p:tgtEl>
                                      </p:cBhvr>
                                    </p:anim>
                                  </p:childTnLst>
                                </p:cTn>
                              </p:par>
                              <p:par>
                                <p:cTn id="684" presetID="53" presetClass="entr" presetSubtype="16" repeatCount="2000" fill="hold" grpId="0" nodeType="withEffect">
                                  <p:stCondLst>
                                    <p:cond delay="0"/>
                                  </p:stCondLst>
                                  <p:childTnLst>
                                    <p:set>
                                      <p:cBhvr>
                                        <p:cTn id="685" dur="1" fill="hold">
                                          <p:stCondLst>
                                            <p:cond delay="1650"/>
                                          </p:stCondLst>
                                        </p:cTn>
                                        <p:tgtEl>
                                          <p:spTgt spid="134"/>
                                        </p:tgtEl>
                                        <p:attrNameLst>
                                          <p:attrName>style.visibility</p:attrName>
                                        </p:attrNameLst>
                                      </p:cBhvr>
                                      <p:to>
                                        <p:strVal val="visible"/>
                                      </p:to>
                                    </p:set>
                                    <p:anim calcmode="lin" valueType="num">
                                      <p:cBhvr>
                                        <p:cTn id="686" dur="412" fill="hold">
                                          <p:stCondLst>
                                            <p:cond delay="1650"/>
                                          </p:stCondLst>
                                        </p:cTn>
                                        <p:tgtEl>
                                          <p:spTgt spid="134"/>
                                        </p:tgtEl>
                                        <p:attrNameLst>
                                          <p:attrName>ppt_w</p:attrName>
                                        </p:attrNameLst>
                                      </p:cBhvr>
                                      <p:tavLst>
                                        <p:tav tm="0">
                                          <p:val>
                                            <p:fltVal val="0"/>
                                          </p:val>
                                        </p:tav>
                                        <p:tav tm="100000">
                                          <p:val>
                                            <p:strVal val="#ppt_w"/>
                                          </p:val>
                                        </p:tav>
                                      </p:tavLst>
                                    </p:anim>
                                    <p:anim calcmode="lin" valueType="num">
                                      <p:cBhvr>
                                        <p:cTn id="687" dur="412" fill="hold">
                                          <p:stCondLst>
                                            <p:cond delay="1650"/>
                                          </p:stCondLst>
                                        </p:cTn>
                                        <p:tgtEl>
                                          <p:spTgt spid="134"/>
                                        </p:tgtEl>
                                        <p:attrNameLst>
                                          <p:attrName>ppt_h</p:attrName>
                                        </p:attrNameLst>
                                      </p:cBhvr>
                                      <p:tavLst>
                                        <p:tav tm="0">
                                          <p:val>
                                            <p:fltVal val="0"/>
                                          </p:val>
                                        </p:tav>
                                        <p:tav tm="100000">
                                          <p:val>
                                            <p:strVal val="#ppt_h"/>
                                          </p:val>
                                        </p:tav>
                                      </p:tavLst>
                                    </p:anim>
                                    <p:animEffect transition="in" filter="fade">
                                      <p:cBhvr>
                                        <p:cTn id="688" dur="412">
                                          <p:stCondLst>
                                            <p:cond delay="1650"/>
                                          </p:stCondLst>
                                        </p:cTn>
                                        <p:tgtEl>
                                          <p:spTgt spid="134"/>
                                        </p:tgtEl>
                                      </p:cBhvr>
                                    </p:animEffect>
                                    <p:anim to="" calcmode="lin" valueType="num">
                                      <p:cBhvr>
                                        <p:cTn id="689" dur="1237" fill="hold">
                                          <p:stCondLst>
                                            <p:cond delay="2062"/>
                                          </p:stCondLst>
                                        </p:cTn>
                                        <p:tgtEl>
                                          <p:spTgt spid="134"/>
                                        </p:tgtEl>
                                      </p:cBhvr>
                                    </p:anim>
                                  </p:childTnLst>
                                </p:cTn>
                              </p:par>
                              <p:par>
                                <p:cTn id="690" presetID="10" presetClass="entr" presetSubtype="0" repeatCount="indefinite" fill="hold" grpId="0" nodeType="withEffect">
                                  <p:stCondLst>
                                    <p:cond delay="0"/>
                                  </p:stCondLst>
                                  <p:childTnLst>
                                    <p:set>
                                      <p:cBhvr>
                                        <p:cTn id="691" dur="1" fill="hold">
                                          <p:stCondLst>
                                            <p:cond delay="0"/>
                                          </p:stCondLst>
                                        </p:cTn>
                                        <p:tgtEl>
                                          <p:spTgt spid="135"/>
                                        </p:tgtEl>
                                        <p:attrNameLst>
                                          <p:attrName>style.visibility</p:attrName>
                                        </p:attrNameLst>
                                      </p:cBhvr>
                                      <p:to>
                                        <p:strVal val="visible"/>
                                      </p:to>
                                    </p:set>
                                    <p:animEffect transition="out" filter="fade">
                                      <p:cBhvr additive="base">
                                        <p:cTn id="692" dur="419" fill="hold">
                                          <p:stCondLst>
                                            <p:cond delay="2934"/>
                                          </p:stCondLst>
                                        </p:cTn>
                                        <p:tgtEl>
                                          <p:spTgt spid="135"/>
                                        </p:tgtEl>
                                      </p:cBhvr>
                                    </p:animEffect>
                                    <p:animEffect transition="in" filter="fade">
                                      <p:cBhvr additive="base">
                                        <p:cTn id="693" dur="419" fill="hold">
                                          <p:stCondLst>
                                            <p:cond delay="0"/>
                                          </p:stCondLst>
                                        </p:cTn>
                                        <p:tgtEl>
                                          <p:spTgt spid="135"/>
                                        </p:tgtEl>
                                      </p:cBhvr>
                                    </p:animEffect>
                                    <p:set>
                                      <p:cBhvr additive="base">
                                        <p:cTn id="694" dur="1" fill="hold">
                                          <p:stCondLst>
                                            <p:cond delay="3351"/>
                                          </p:stCondLst>
                                        </p:cTn>
                                        <p:tgtEl>
                                          <p:spTgt spid="135"/>
                                        </p:tgtEl>
                                        <p:attrNameLst>
                                          <p:attrName>style.visibility</p:attrName>
                                        </p:attrNameLst>
                                      </p:cBhvr>
                                      <p:to>
                                        <p:strVal val="hidden"/>
                                      </p:to>
                                    </p:set>
                                    <p:set>
                                      <p:cBhvr additive="base">
                                        <p:cTn id="695" dur="3856" fill="hold">
                                          <p:stCondLst>
                                            <p:cond delay="0"/>
                                          </p:stCondLst>
                                        </p:cTn>
                                        <p:tgtEl>
                                          <p:spTgt spid="135"/>
                                        </p:tgtEl>
                                      </p:cBhvr>
                                      <p:to>
                                        <p:strVal val=""/>
                                      </p:to>
                                    </p:set>
                                  </p:childTnLst>
                                </p:cTn>
                              </p:par>
                              <p:par>
                                <p:cTn id="696" presetID="0" presetClass="path" presetSubtype="0" repeatCount="indefinite" fill="hold" grpId="1" nodeType="withEffect">
                                  <p:stCondLst>
                                    <p:cond delay="0"/>
                                  </p:stCondLst>
                                  <p:childTnLst>
                                    <p:animMotion origin="layout" path="M 0.00013 4.44444E-6 C 0.00157 -0.15487 -0.16419 -0.17778 -0.12565 -0.34954 " pathEditMode="relative" rAng="0" ptsTypes="AA">
                                      <p:cBhvr>
                                        <p:cTn id="697" dur="2662" fill="hold"/>
                                        <p:tgtEl>
                                          <p:spTgt spid="135"/>
                                        </p:tgtEl>
                                        <p:attrNameLst>
                                          <p:attrName>ppt_x</p:attrName>
                                          <p:attrName>ppt_y</p:attrName>
                                        </p:attrNameLst>
                                      </p:cBhvr>
                                      <p:rCtr x="-6576" y="-17477"/>
                                    </p:animMotion>
                                  </p:childTnLst>
                                </p:cTn>
                              </p:par>
                              <p:par>
                                <p:cTn id="698" presetID="10" presetClass="entr" presetSubtype="0" repeatCount="indefinite" fill="hold" grpId="0" nodeType="withEffect">
                                  <p:stCondLst>
                                    <p:cond delay="0"/>
                                  </p:stCondLst>
                                  <p:childTnLst>
                                    <p:set>
                                      <p:cBhvr>
                                        <p:cTn id="699" dur="1" fill="hold">
                                          <p:stCondLst>
                                            <p:cond delay="0"/>
                                          </p:stCondLst>
                                        </p:cTn>
                                        <p:tgtEl>
                                          <p:spTgt spid="136"/>
                                        </p:tgtEl>
                                        <p:attrNameLst>
                                          <p:attrName>style.visibility</p:attrName>
                                        </p:attrNameLst>
                                      </p:cBhvr>
                                      <p:to>
                                        <p:strVal val="visible"/>
                                      </p:to>
                                    </p:set>
                                    <p:animEffect transition="out" filter="fade">
                                      <p:cBhvr additive="base">
                                        <p:cTn id="700" dur="419" fill="hold">
                                          <p:stCondLst>
                                            <p:cond delay="2934"/>
                                          </p:stCondLst>
                                        </p:cTn>
                                        <p:tgtEl>
                                          <p:spTgt spid="136"/>
                                        </p:tgtEl>
                                      </p:cBhvr>
                                    </p:animEffect>
                                    <p:animEffect transition="in" filter="fade">
                                      <p:cBhvr additive="base">
                                        <p:cTn id="701" dur="419" fill="hold">
                                          <p:stCondLst>
                                            <p:cond delay="0"/>
                                          </p:stCondLst>
                                        </p:cTn>
                                        <p:tgtEl>
                                          <p:spTgt spid="136"/>
                                        </p:tgtEl>
                                      </p:cBhvr>
                                    </p:animEffect>
                                    <p:set>
                                      <p:cBhvr additive="base">
                                        <p:cTn id="702" dur="1" fill="hold">
                                          <p:stCondLst>
                                            <p:cond delay="3351"/>
                                          </p:stCondLst>
                                        </p:cTn>
                                        <p:tgtEl>
                                          <p:spTgt spid="136"/>
                                        </p:tgtEl>
                                        <p:attrNameLst>
                                          <p:attrName>style.visibility</p:attrName>
                                        </p:attrNameLst>
                                      </p:cBhvr>
                                      <p:to>
                                        <p:strVal val="hidden"/>
                                      </p:to>
                                    </p:set>
                                    <p:set>
                                      <p:cBhvr additive="base">
                                        <p:cTn id="703" dur="3856" fill="hold">
                                          <p:stCondLst>
                                            <p:cond delay="0"/>
                                          </p:stCondLst>
                                        </p:cTn>
                                        <p:tgtEl>
                                          <p:spTgt spid="136"/>
                                        </p:tgtEl>
                                      </p:cBhvr>
                                      <p:to>
                                        <p:strVal val=""/>
                                      </p:to>
                                    </p:set>
                                  </p:childTnLst>
                                </p:cTn>
                              </p:par>
                              <p:par>
                                <p:cTn id="704" presetID="0" presetClass="path" presetSubtype="0" repeatCount="indefinite" fill="hold" grpId="1" nodeType="withEffect">
                                  <p:stCondLst>
                                    <p:cond delay="0"/>
                                  </p:stCondLst>
                                  <p:childTnLst>
                                    <p:animMotion origin="layout" path="M 1.04167E-6 -4.44444E-6 C 0.0013 -0.15486 -0.16406 -0.17777 -0.12565 -0.34953 " pathEditMode="relative" rAng="0" ptsTypes="AA">
                                      <p:cBhvr>
                                        <p:cTn id="705" dur="2662" fill="hold"/>
                                        <p:tgtEl>
                                          <p:spTgt spid="136"/>
                                        </p:tgtEl>
                                        <p:attrNameLst>
                                          <p:attrName>ppt_x</p:attrName>
                                          <p:attrName>ppt_y</p:attrName>
                                        </p:attrNameLst>
                                      </p:cBhvr>
                                      <p:rCtr x="-6562" y="-17477"/>
                                    </p:animMotion>
                                  </p:childTnLst>
                                </p:cTn>
                              </p:par>
                              <p:par>
                                <p:cTn id="706" presetID="10" presetClass="entr" presetSubtype="0" repeatCount="indefinite" fill="hold" grpId="0" nodeType="withEffect">
                                  <p:stCondLst>
                                    <p:cond delay="0"/>
                                  </p:stCondLst>
                                  <p:childTnLst>
                                    <p:set>
                                      <p:cBhvr>
                                        <p:cTn id="707" dur="1" fill="hold">
                                          <p:stCondLst>
                                            <p:cond delay="0"/>
                                          </p:stCondLst>
                                        </p:cTn>
                                        <p:tgtEl>
                                          <p:spTgt spid="137"/>
                                        </p:tgtEl>
                                        <p:attrNameLst>
                                          <p:attrName>style.visibility</p:attrName>
                                        </p:attrNameLst>
                                      </p:cBhvr>
                                      <p:to>
                                        <p:strVal val="visible"/>
                                      </p:to>
                                    </p:set>
                                    <p:animEffect transition="out" filter="fade">
                                      <p:cBhvr additive="base">
                                        <p:cTn id="708" dur="250" fill="hold">
                                          <p:stCondLst>
                                            <p:cond delay="1750"/>
                                          </p:stCondLst>
                                        </p:cTn>
                                        <p:tgtEl>
                                          <p:spTgt spid="137"/>
                                        </p:tgtEl>
                                      </p:cBhvr>
                                    </p:animEffect>
                                    <p:animEffect transition="in" filter="fade">
                                      <p:cBhvr additive="base">
                                        <p:cTn id="709" dur="250" fill="hold">
                                          <p:stCondLst>
                                            <p:cond delay="0"/>
                                          </p:stCondLst>
                                        </p:cTn>
                                        <p:tgtEl>
                                          <p:spTgt spid="137"/>
                                        </p:tgtEl>
                                      </p:cBhvr>
                                    </p:animEffect>
                                    <p:set>
                                      <p:cBhvr additive="base">
                                        <p:cTn id="710" dur="1" fill="hold">
                                          <p:stCondLst>
                                            <p:cond delay="1999"/>
                                          </p:stCondLst>
                                        </p:cTn>
                                        <p:tgtEl>
                                          <p:spTgt spid="137"/>
                                        </p:tgtEl>
                                        <p:attrNameLst>
                                          <p:attrName>style.visibility</p:attrName>
                                        </p:attrNameLst>
                                      </p:cBhvr>
                                      <p:to>
                                        <p:strVal val="hidden"/>
                                      </p:to>
                                    </p:set>
                                    <p:set>
                                      <p:cBhvr additive="base">
                                        <p:cTn id="711" dur="2300" fill="hold">
                                          <p:stCondLst>
                                            <p:cond delay="0"/>
                                          </p:stCondLst>
                                        </p:cTn>
                                        <p:tgtEl>
                                          <p:spTgt spid="137"/>
                                        </p:tgtEl>
                                      </p:cBhvr>
                                      <p:to>
                                        <p:strVal val=""/>
                                      </p:to>
                                    </p:set>
                                  </p:childTnLst>
                                </p:cTn>
                              </p:par>
                              <p:par>
                                <p:cTn id="712" presetID="0" presetClass="path" presetSubtype="0" repeatCount="indefinite" fill="hold" grpId="1" nodeType="withEffect">
                                  <p:stCondLst>
                                    <p:cond delay="0"/>
                                  </p:stCondLst>
                                  <p:childTnLst>
                                    <p:animMotion origin="layout" path="M 3.125E-6 -4.44444E-6 C 0.10703 -0.07314 0.10599 -0.1625 0.13359 -0.2912 " pathEditMode="relative" rAng="0" ptsTypes="AA">
                                      <p:cBhvr>
                                        <p:cTn id="713" dur="2300" fill="hold"/>
                                        <p:tgtEl>
                                          <p:spTgt spid="137"/>
                                        </p:tgtEl>
                                        <p:attrNameLst>
                                          <p:attrName>ppt_x</p:attrName>
                                          <p:attrName>ppt_y</p:attrName>
                                        </p:attrNameLst>
                                      </p:cBhvr>
                                      <p:rCtr x="6680" y="-14560"/>
                                    </p:animMotion>
                                  </p:childTnLst>
                                </p:cTn>
                              </p:par>
                              <p:par>
                                <p:cTn id="714" presetID="10" presetClass="entr" presetSubtype="0" repeatCount="indefinite" fill="hold" grpId="0" nodeType="withEffect">
                                  <p:stCondLst>
                                    <p:cond delay="0"/>
                                  </p:stCondLst>
                                  <p:childTnLst>
                                    <p:set>
                                      <p:cBhvr>
                                        <p:cTn id="715" dur="1" fill="hold">
                                          <p:stCondLst>
                                            <p:cond delay="0"/>
                                          </p:stCondLst>
                                        </p:cTn>
                                        <p:tgtEl>
                                          <p:spTgt spid="138"/>
                                        </p:tgtEl>
                                        <p:attrNameLst>
                                          <p:attrName>style.visibility</p:attrName>
                                        </p:attrNameLst>
                                      </p:cBhvr>
                                      <p:to>
                                        <p:strVal val="visible"/>
                                      </p:to>
                                    </p:set>
                                    <p:animEffect transition="out" filter="fade">
                                      <p:cBhvr additive="base">
                                        <p:cTn id="716" dur="250" fill="hold">
                                          <p:stCondLst>
                                            <p:cond delay="1750"/>
                                          </p:stCondLst>
                                        </p:cTn>
                                        <p:tgtEl>
                                          <p:spTgt spid="138"/>
                                        </p:tgtEl>
                                      </p:cBhvr>
                                    </p:animEffect>
                                    <p:animEffect transition="in" filter="fade">
                                      <p:cBhvr additive="base">
                                        <p:cTn id="717" dur="250" fill="hold">
                                          <p:stCondLst>
                                            <p:cond delay="0"/>
                                          </p:stCondLst>
                                        </p:cTn>
                                        <p:tgtEl>
                                          <p:spTgt spid="138"/>
                                        </p:tgtEl>
                                      </p:cBhvr>
                                    </p:animEffect>
                                    <p:set>
                                      <p:cBhvr additive="base">
                                        <p:cTn id="718" dur="1" fill="hold">
                                          <p:stCondLst>
                                            <p:cond delay="1999"/>
                                          </p:stCondLst>
                                        </p:cTn>
                                        <p:tgtEl>
                                          <p:spTgt spid="138"/>
                                        </p:tgtEl>
                                        <p:attrNameLst>
                                          <p:attrName>style.visibility</p:attrName>
                                        </p:attrNameLst>
                                      </p:cBhvr>
                                      <p:to>
                                        <p:strVal val="hidden"/>
                                      </p:to>
                                    </p:set>
                                    <p:set>
                                      <p:cBhvr additive="base">
                                        <p:cTn id="719" dur="2300" fill="hold">
                                          <p:stCondLst>
                                            <p:cond delay="0"/>
                                          </p:stCondLst>
                                        </p:cTn>
                                        <p:tgtEl>
                                          <p:spTgt spid="138"/>
                                        </p:tgtEl>
                                      </p:cBhvr>
                                      <p:to>
                                        <p:strVal val=""/>
                                      </p:to>
                                    </p:set>
                                  </p:childTnLst>
                                </p:cTn>
                              </p:par>
                              <p:par>
                                <p:cTn id="720" presetID="0" presetClass="path" presetSubtype="0" repeatCount="indefinite" fill="hold" grpId="1" nodeType="withEffect">
                                  <p:stCondLst>
                                    <p:cond delay="0"/>
                                  </p:stCondLst>
                                  <p:childTnLst>
                                    <p:animMotion origin="layout" path="M 0.00026 -3.7037E-6 C 0.00169 -0.11574 -0.11797 -0.13287 -0.09011 -0.26157 " pathEditMode="relative" rAng="0" ptsTypes="AA">
                                      <p:cBhvr>
                                        <p:cTn id="721" dur="2300" fill="hold"/>
                                        <p:tgtEl>
                                          <p:spTgt spid="138"/>
                                        </p:tgtEl>
                                        <p:attrNameLst>
                                          <p:attrName>ppt_x</p:attrName>
                                          <p:attrName>ppt_y</p:attrName>
                                        </p:attrNameLst>
                                      </p:cBhvr>
                                      <p:rCtr x="-4727" y="-13079"/>
                                    </p:animMotion>
                                  </p:childTnLst>
                                </p:cTn>
                              </p:par>
                              <p:par>
                                <p:cTn id="722" presetID="10" presetClass="entr" presetSubtype="0" repeatCount="indefinite" fill="hold" grpId="0" nodeType="withEffect">
                                  <p:stCondLst>
                                    <p:cond delay="0"/>
                                  </p:stCondLst>
                                  <p:childTnLst>
                                    <p:set>
                                      <p:cBhvr>
                                        <p:cTn id="723" dur="1" fill="hold">
                                          <p:stCondLst>
                                            <p:cond delay="0"/>
                                          </p:stCondLst>
                                        </p:cTn>
                                        <p:tgtEl>
                                          <p:spTgt spid="139"/>
                                        </p:tgtEl>
                                        <p:attrNameLst>
                                          <p:attrName>style.visibility</p:attrName>
                                        </p:attrNameLst>
                                      </p:cBhvr>
                                      <p:to>
                                        <p:strVal val="visible"/>
                                      </p:to>
                                    </p:set>
                                    <p:animEffect transition="out" filter="fade">
                                      <p:cBhvr additive="base">
                                        <p:cTn id="724" dur="289" fill="hold">
                                          <p:stCondLst>
                                            <p:cond delay="2024"/>
                                          </p:stCondLst>
                                        </p:cTn>
                                        <p:tgtEl>
                                          <p:spTgt spid="139"/>
                                        </p:tgtEl>
                                      </p:cBhvr>
                                    </p:animEffect>
                                    <p:animEffect transition="in" filter="fade">
                                      <p:cBhvr additive="base">
                                        <p:cTn id="725" dur="289" fill="hold">
                                          <p:stCondLst>
                                            <p:cond delay="0"/>
                                          </p:stCondLst>
                                        </p:cTn>
                                        <p:tgtEl>
                                          <p:spTgt spid="139"/>
                                        </p:tgtEl>
                                      </p:cBhvr>
                                    </p:animEffect>
                                    <p:set>
                                      <p:cBhvr additive="base">
                                        <p:cTn id="726" dur="1" fill="hold">
                                          <p:stCondLst>
                                            <p:cond delay="2311"/>
                                          </p:stCondLst>
                                        </p:cTn>
                                        <p:tgtEl>
                                          <p:spTgt spid="139"/>
                                        </p:tgtEl>
                                        <p:attrNameLst>
                                          <p:attrName>style.visibility</p:attrName>
                                        </p:attrNameLst>
                                      </p:cBhvr>
                                      <p:to>
                                        <p:strVal val="hidden"/>
                                      </p:to>
                                    </p:set>
                                    <p:set>
                                      <p:cBhvr additive="base">
                                        <p:cTn id="727" dur="2659" fill="hold">
                                          <p:stCondLst>
                                            <p:cond delay="0"/>
                                          </p:stCondLst>
                                        </p:cTn>
                                        <p:tgtEl>
                                          <p:spTgt spid="139"/>
                                        </p:tgtEl>
                                      </p:cBhvr>
                                      <p:to>
                                        <p:strVal val=""/>
                                      </p:to>
                                    </p:set>
                                  </p:childTnLst>
                                </p:cTn>
                              </p:par>
                              <p:par>
                                <p:cTn id="728" presetID="0" presetClass="path" presetSubtype="0" repeatCount="indefinite" fill="hold" grpId="1" nodeType="withEffect">
                                  <p:stCondLst>
                                    <p:cond delay="0"/>
                                  </p:stCondLst>
                                  <p:childTnLst>
                                    <p:animMotion origin="layout" path="M 4.79167E-6 -2.22222E-6 C -0.04024 -0.14421 0.01731 -0.1956 -0.003 -0.34421 " pathEditMode="relative" rAng="0" ptsTypes="AA">
                                      <p:cBhvr>
                                        <p:cTn id="729" dur="2191" fill="hold"/>
                                        <p:tgtEl>
                                          <p:spTgt spid="139"/>
                                        </p:tgtEl>
                                        <p:attrNameLst>
                                          <p:attrName>ppt_x</p:attrName>
                                          <p:attrName>ppt_y</p:attrName>
                                        </p:attrNameLst>
                                      </p:cBhvr>
                                      <p:rCtr x="-664" y="-17222"/>
                                    </p:animMotion>
                                  </p:childTnLst>
                                </p:cTn>
                              </p:par>
                              <p:par>
                                <p:cTn id="730" presetID="10" presetClass="entr" presetSubtype="0" repeatCount="indefinite" fill="hold" grpId="0" nodeType="withEffect">
                                  <p:stCondLst>
                                    <p:cond delay="0"/>
                                  </p:stCondLst>
                                  <p:childTnLst>
                                    <p:set>
                                      <p:cBhvr>
                                        <p:cTn id="731" dur="1" fill="hold">
                                          <p:stCondLst>
                                            <p:cond delay="0"/>
                                          </p:stCondLst>
                                        </p:cTn>
                                        <p:tgtEl>
                                          <p:spTgt spid="140"/>
                                        </p:tgtEl>
                                        <p:attrNameLst>
                                          <p:attrName>style.visibility</p:attrName>
                                        </p:attrNameLst>
                                      </p:cBhvr>
                                      <p:to>
                                        <p:strVal val="visible"/>
                                      </p:to>
                                    </p:set>
                                    <p:animEffect transition="out" filter="fade">
                                      <p:cBhvr additive="base">
                                        <p:cTn id="732" dur="389" fill="hold">
                                          <p:stCondLst>
                                            <p:cond delay="2724"/>
                                          </p:stCondLst>
                                        </p:cTn>
                                        <p:tgtEl>
                                          <p:spTgt spid="140"/>
                                        </p:tgtEl>
                                      </p:cBhvr>
                                    </p:animEffect>
                                    <p:animEffect transition="in" filter="fade">
                                      <p:cBhvr additive="base">
                                        <p:cTn id="733" dur="389" fill="hold">
                                          <p:stCondLst>
                                            <p:cond delay="0"/>
                                          </p:stCondLst>
                                        </p:cTn>
                                        <p:tgtEl>
                                          <p:spTgt spid="140"/>
                                        </p:tgtEl>
                                      </p:cBhvr>
                                    </p:animEffect>
                                    <p:set>
                                      <p:cBhvr additive="base">
                                        <p:cTn id="734" dur="1" fill="hold">
                                          <p:stCondLst>
                                            <p:cond delay="3112"/>
                                          </p:stCondLst>
                                        </p:cTn>
                                        <p:tgtEl>
                                          <p:spTgt spid="140"/>
                                        </p:tgtEl>
                                        <p:attrNameLst>
                                          <p:attrName>style.visibility</p:attrName>
                                        </p:attrNameLst>
                                      </p:cBhvr>
                                      <p:to>
                                        <p:strVal val="hidden"/>
                                      </p:to>
                                    </p:set>
                                    <p:set>
                                      <p:cBhvr additive="base">
                                        <p:cTn id="735" dur="3580" fill="hold">
                                          <p:stCondLst>
                                            <p:cond delay="0"/>
                                          </p:stCondLst>
                                        </p:cTn>
                                        <p:tgtEl>
                                          <p:spTgt spid="140"/>
                                        </p:tgtEl>
                                      </p:cBhvr>
                                      <p:to>
                                        <p:strVal val=""/>
                                      </p:to>
                                    </p:set>
                                  </p:childTnLst>
                                </p:cTn>
                              </p:par>
                              <p:par>
                                <p:cTn id="736" presetID="0" presetClass="path" presetSubtype="0" repeatCount="indefinite" fill="hold" grpId="1" nodeType="withEffect">
                                  <p:stCondLst>
                                    <p:cond delay="0"/>
                                  </p:stCondLst>
                                  <p:childTnLst>
                                    <p:animMotion origin="layout" path="M 6.25E-7 -1.48148E-6 C 0.00286 -0.24884 0.12018 -0.15833 0.10443 -0.32222 " pathEditMode="relative" rAng="0" ptsTypes="AA">
                                      <p:cBhvr>
                                        <p:cTn id="737" dur="2595" fill="hold"/>
                                        <p:tgtEl>
                                          <p:spTgt spid="140"/>
                                        </p:tgtEl>
                                        <p:attrNameLst>
                                          <p:attrName>ppt_x</p:attrName>
                                          <p:attrName>ppt_y</p:attrName>
                                        </p:attrNameLst>
                                      </p:cBhvr>
                                      <p:rCtr x="5286" y="-16111"/>
                                    </p:animMotion>
                                  </p:childTnLst>
                                </p:cTn>
                              </p:par>
                              <p:par>
                                <p:cTn id="738" presetID="10" presetClass="entr" presetSubtype="0" repeatCount="indefinite" fill="hold" grpId="0" nodeType="withEffect">
                                  <p:stCondLst>
                                    <p:cond delay="0"/>
                                  </p:stCondLst>
                                  <p:childTnLst>
                                    <p:set>
                                      <p:cBhvr>
                                        <p:cTn id="739" dur="1" fill="hold">
                                          <p:stCondLst>
                                            <p:cond delay="0"/>
                                          </p:stCondLst>
                                        </p:cTn>
                                        <p:tgtEl>
                                          <p:spTgt spid="141"/>
                                        </p:tgtEl>
                                        <p:attrNameLst>
                                          <p:attrName>style.visibility</p:attrName>
                                        </p:attrNameLst>
                                      </p:cBhvr>
                                      <p:to>
                                        <p:strVal val="visible"/>
                                      </p:to>
                                    </p:set>
                                    <p:animEffect transition="out" filter="fade">
                                      <p:cBhvr additive="base">
                                        <p:cTn id="740" dur="227" fill="hold">
                                          <p:stCondLst>
                                            <p:cond delay="1590"/>
                                          </p:stCondLst>
                                        </p:cTn>
                                        <p:tgtEl>
                                          <p:spTgt spid="141"/>
                                        </p:tgtEl>
                                      </p:cBhvr>
                                    </p:animEffect>
                                    <p:animEffect transition="in" filter="fade">
                                      <p:cBhvr additive="base">
                                        <p:cTn id="741" dur="227" fill="hold">
                                          <p:stCondLst>
                                            <p:cond delay="0"/>
                                          </p:stCondLst>
                                        </p:cTn>
                                        <p:tgtEl>
                                          <p:spTgt spid="141"/>
                                        </p:tgtEl>
                                      </p:cBhvr>
                                    </p:animEffect>
                                    <p:set>
                                      <p:cBhvr additive="base">
                                        <p:cTn id="742" dur="1" fill="hold">
                                          <p:stCondLst>
                                            <p:cond delay="1816"/>
                                          </p:stCondLst>
                                        </p:cTn>
                                        <p:tgtEl>
                                          <p:spTgt spid="141"/>
                                        </p:tgtEl>
                                        <p:attrNameLst>
                                          <p:attrName>style.visibility</p:attrName>
                                        </p:attrNameLst>
                                      </p:cBhvr>
                                      <p:to>
                                        <p:strVal val="hidden"/>
                                      </p:to>
                                    </p:set>
                                    <p:set>
                                      <p:cBhvr additive="base">
                                        <p:cTn id="743" dur="2090" fill="hold">
                                          <p:stCondLst>
                                            <p:cond delay="0"/>
                                          </p:stCondLst>
                                        </p:cTn>
                                        <p:tgtEl>
                                          <p:spTgt spid="141"/>
                                        </p:tgtEl>
                                      </p:cBhvr>
                                      <p:to>
                                        <p:strVal val=""/>
                                      </p:to>
                                    </p:set>
                                  </p:childTnLst>
                                </p:cTn>
                              </p:par>
                              <p:par>
                                <p:cTn id="744" presetID="0" presetClass="path" presetSubtype="0" repeatCount="indefinite" fill="hold" grpId="1" nodeType="withEffect">
                                  <p:stCondLst>
                                    <p:cond delay="0"/>
                                  </p:stCondLst>
                                  <p:childTnLst>
                                    <p:animMotion origin="layout" path="M -0.00013 1.85185E-6 C 0.10482 -0.20695 0.17995 -0.01921 0.24831 -0.2419 " pathEditMode="relative" rAng="0" ptsTypes="AA">
                                      <p:cBhvr>
                                        <p:cTn id="745" dur="2965" fill="hold"/>
                                        <p:tgtEl>
                                          <p:spTgt spid="141"/>
                                        </p:tgtEl>
                                        <p:attrNameLst>
                                          <p:attrName>ppt_x</p:attrName>
                                          <p:attrName>ppt_y</p:attrName>
                                        </p:attrNameLst>
                                      </p:cBhvr>
                                      <p:rCtr x="12422" y="-12106"/>
                                    </p:animMotion>
                                  </p:childTnLst>
                                </p:cTn>
                              </p:par>
                              <p:par>
                                <p:cTn id="746" presetID="6" presetClass="emph" presetSubtype="0" repeatCount="indefinite" decel="100000" autoRev="1" fill="hold" grpId="0" nodeType="withEffect">
                                  <p:stCondLst>
                                    <p:cond delay="0"/>
                                  </p:stCondLst>
                                  <p:childTnLst>
                                    <p:animScale>
                                      <p:cBhvr>
                                        <p:cTn id="747" dur="1250" fill="hold"/>
                                        <p:tgtEl>
                                          <p:spTgt spid="142"/>
                                        </p:tgtEl>
                                      </p:cBhvr>
                                      <p:by x="150000" y="150000"/>
                                    </p:animScale>
                                  </p:childTnLst>
                                </p:cTn>
                              </p:par>
                              <p:par>
                                <p:cTn id="748" presetID="35" presetClass="path" presetSubtype="0" fill="hold" grpId="1" nodeType="withEffect">
                                  <p:stCondLst>
                                    <p:cond delay="0"/>
                                  </p:stCondLst>
                                  <p:childTnLst>
                                    <p:animMotion origin="layout" path="M 0 -1.48148E-6 L 0.19596 -1.48148E-6 " pathEditMode="relative" rAng="0" ptsTypes="AA">
                                      <p:cBhvr>
                                        <p:cTn id="749" dur="7000" fill="hold"/>
                                        <p:tgtEl>
                                          <p:spTgt spid="142"/>
                                        </p:tgtEl>
                                        <p:attrNameLst>
                                          <p:attrName>ppt_x</p:attrName>
                                          <p:attrName>ppt_y</p:attrName>
                                        </p:attrNameLst>
                                      </p:cBhvr>
                                      <p:rCtr x="9792" y="0"/>
                                    </p:animMotion>
                                  </p:childTnLst>
                                </p:cTn>
                              </p:par>
                              <p:par>
                                <p:cTn id="750" presetID="10" presetClass="entr" presetSubtype="0" repeatCount="indefinite" fill="hold" grpId="0" nodeType="withEffect">
                                  <p:stCondLst>
                                    <p:cond delay="0"/>
                                  </p:stCondLst>
                                  <p:childTnLst>
                                    <p:set>
                                      <p:cBhvr>
                                        <p:cTn id="751" dur="1" fill="hold">
                                          <p:stCondLst>
                                            <p:cond delay="0"/>
                                          </p:stCondLst>
                                        </p:cTn>
                                        <p:tgtEl>
                                          <p:spTgt spid="119"/>
                                        </p:tgtEl>
                                        <p:attrNameLst>
                                          <p:attrName>style.visibility</p:attrName>
                                        </p:attrNameLst>
                                      </p:cBhvr>
                                      <p:to>
                                        <p:strVal val="visible"/>
                                      </p:to>
                                    </p:set>
                                    <p:animEffect transition="out" filter="fade">
                                      <p:cBhvr additive="base">
                                        <p:cTn id="752" dur="316" fill="hold">
                                          <p:stCondLst>
                                            <p:cond delay="2213"/>
                                          </p:stCondLst>
                                        </p:cTn>
                                        <p:tgtEl>
                                          <p:spTgt spid="119"/>
                                        </p:tgtEl>
                                      </p:cBhvr>
                                    </p:animEffect>
                                    <p:animEffect transition="in" filter="fade">
                                      <p:cBhvr additive="base">
                                        <p:cTn id="753" dur="316" fill="hold">
                                          <p:stCondLst>
                                            <p:cond delay="0"/>
                                          </p:stCondLst>
                                        </p:cTn>
                                        <p:tgtEl>
                                          <p:spTgt spid="119"/>
                                        </p:tgtEl>
                                      </p:cBhvr>
                                    </p:animEffect>
                                    <p:set>
                                      <p:cBhvr additive="base">
                                        <p:cTn id="754" dur="1" fill="hold">
                                          <p:stCondLst>
                                            <p:cond delay="2528"/>
                                          </p:stCondLst>
                                        </p:cTn>
                                        <p:tgtEl>
                                          <p:spTgt spid="119"/>
                                        </p:tgtEl>
                                        <p:attrNameLst>
                                          <p:attrName>style.visibility</p:attrName>
                                        </p:attrNameLst>
                                      </p:cBhvr>
                                      <p:to>
                                        <p:strVal val="hidden"/>
                                      </p:to>
                                    </p:set>
                                    <p:set>
                                      <p:cBhvr additive="base">
                                        <p:cTn id="755" dur="2908" fill="hold">
                                          <p:stCondLst>
                                            <p:cond delay="0"/>
                                          </p:stCondLst>
                                        </p:cTn>
                                        <p:tgtEl>
                                          <p:spTgt spid="119"/>
                                        </p:tgtEl>
                                      </p:cBhvr>
                                      <p:to>
                                        <p:strVal val=""/>
                                      </p:to>
                                    </p:set>
                                  </p:childTnLst>
                                </p:cTn>
                              </p:par>
                              <p:par>
                                <p:cTn id="756" presetID="0" presetClass="path" presetSubtype="0" repeatCount="indefinite" fill="hold" grpId="1" nodeType="withEffect">
                                  <p:stCondLst>
                                    <p:cond delay="0"/>
                                  </p:stCondLst>
                                  <p:childTnLst>
                                    <p:animMotion origin="layout" path="M 1.66667E-6 1.85185E-6 C 0.07122 -0.04398 0.06237 -0.16273 0.0901 -0.27847 " pathEditMode="relative" rAng="0" ptsTypes="AA">
                                      <p:cBhvr>
                                        <p:cTn id="757" dur="2714" spd="-100000" fill="hold"/>
                                        <p:tgtEl>
                                          <p:spTgt spid="119"/>
                                        </p:tgtEl>
                                        <p:attrNameLst>
                                          <p:attrName>ppt_x</p:attrName>
                                          <p:attrName>ppt_y</p:attrName>
                                        </p:attrNameLst>
                                      </p:cBhvr>
                                      <p:rCtr x="4505" y="-13935"/>
                                    </p:animMotion>
                                  </p:childTnLst>
                                </p:cTn>
                              </p:par>
                              <p:par>
                                <p:cTn id="758" presetID="10" presetClass="entr" presetSubtype="0" repeatCount="indefinite" fill="hold" grpId="0" nodeType="withEffect">
                                  <p:stCondLst>
                                    <p:cond delay="0"/>
                                  </p:stCondLst>
                                  <p:childTnLst>
                                    <p:set>
                                      <p:cBhvr>
                                        <p:cTn id="759" dur="1" fill="hold">
                                          <p:stCondLst>
                                            <p:cond delay="0"/>
                                          </p:stCondLst>
                                        </p:cTn>
                                        <p:tgtEl>
                                          <p:spTgt spid="148"/>
                                        </p:tgtEl>
                                        <p:attrNameLst>
                                          <p:attrName>style.visibility</p:attrName>
                                        </p:attrNameLst>
                                      </p:cBhvr>
                                      <p:to>
                                        <p:strVal val="visible"/>
                                      </p:to>
                                    </p:set>
                                    <p:animEffect transition="out" filter="fade">
                                      <p:cBhvr additive="base">
                                        <p:cTn id="760" dur="250" fill="hold">
                                          <p:stCondLst>
                                            <p:cond delay="1750"/>
                                          </p:stCondLst>
                                        </p:cTn>
                                        <p:tgtEl>
                                          <p:spTgt spid="148"/>
                                        </p:tgtEl>
                                      </p:cBhvr>
                                    </p:animEffect>
                                    <p:animEffect transition="in" filter="fade">
                                      <p:cBhvr additive="base">
                                        <p:cTn id="761" dur="250" fill="hold">
                                          <p:stCondLst>
                                            <p:cond delay="0"/>
                                          </p:stCondLst>
                                        </p:cTn>
                                        <p:tgtEl>
                                          <p:spTgt spid="148"/>
                                        </p:tgtEl>
                                      </p:cBhvr>
                                    </p:animEffect>
                                    <p:set>
                                      <p:cBhvr additive="base">
                                        <p:cTn id="762" dur="1" fill="hold">
                                          <p:stCondLst>
                                            <p:cond delay="1999"/>
                                          </p:stCondLst>
                                        </p:cTn>
                                        <p:tgtEl>
                                          <p:spTgt spid="148"/>
                                        </p:tgtEl>
                                        <p:attrNameLst>
                                          <p:attrName>style.visibility</p:attrName>
                                        </p:attrNameLst>
                                      </p:cBhvr>
                                      <p:to>
                                        <p:strVal val="hidden"/>
                                      </p:to>
                                    </p:set>
                                    <p:set>
                                      <p:cBhvr additive="base">
                                        <p:cTn id="763" dur="2300" fill="hold">
                                          <p:stCondLst>
                                            <p:cond delay="0"/>
                                          </p:stCondLst>
                                        </p:cTn>
                                        <p:tgtEl>
                                          <p:spTgt spid="148"/>
                                        </p:tgtEl>
                                      </p:cBhvr>
                                      <p:to>
                                        <p:strVal val=""/>
                                      </p:to>
                                    </p:set>
                                  </p:childTnLst>
                                </p:cTn>
                              </p:par>
                              <p:par>
                                <p:cTn id="764" presetID="0" presetClass="path" presetSubtype="0" repeatCount="indefinite" fill="hold" grpId="1" nodeType="withEffect">
                                  <p:stCondLst>
                                    <p:cond delay="0"/>
                                  </p:stCondLst>
                                  <p:childTnLst>
                                    <p:animMotion origin="layout" path="M 4.16667E-7 2.22222E-6 C -0.01133 -0.10579 -0.06198 -0.18449 -0.00768 -0.31459 " pathEditMode="relative" rAng="0" ptsTypes="AA">
                                      <p:cBhvr>
                                        <p:cTn id="765" dur="3409" spd="-100000" fill="hold"/>
                                        <p:tgtEl>
                                          <p:spTgt spid="148"/>
                                        </p:tgtEl>
                                        <p:attrNameLst>
                                          <p:attrName>ppt_x</p:attrName>
                                          <p:attrName>ppt_y</p:attrName>
                                        </p:attrNameLst>
                                      </p:cBhvr>
                                      <p:rCtr x="-1628" y="-15741"/>
                                    </p:animMotion>
                                  </p:childTnLst>
                                </p:cTn>
                              </p:par>
                              <p:par>
                                <p:cTn id="766" presetID="10" presetClass="entr" presetSubtype="0" repeatCount="indefinite" fill="hold" grpId="0" nodeType="withEffect">
                                  <p:stCondLst>
                                    <p:cond delay="0"/>
                                  </p:stCondLst>
                                  <p:childTnLst>
                                    <p:set>
                                      <p:cBhvr>
                                        <p:cTn id="767" dur="1" fill="hold">
                                          <p:stCondLst>
                                            <p:cond delay="0"/>
                                          </p:stCondLst>
                                        </p:cTn>
                                        <p:tgtEl>
                                          <p:spTgt spid="149"/>
                                        </p:tgtEl>
                                        <p:attrNameLst>
                                          <p:attrName>style.visibility</p:attrName>
                                        </p:attrNameLst>
                                      </p:cBhvr>
                                      <p:to>
                                        <p:strVal val="visible"/>
                                      </p:to>
                                    </p:set>
                                    <p:animEffect transition="out" filter="fade">
                                      <p:cBhvr additive="base">
                                        <p:cTn id="768" dur="419" fill="hold">
                                          <p:stCondLst>
                                            <p:cond delay="2935"/>
                                          </p:stCondLst>
                                        </p:cTn>
                                        <p:tgtEl>
                                          <p:spTgt spid="149"/>
                                        </p:tgtEl>
                                      </p:cBhvr>
                                    </p:animEffect>
                                    <p:animEffect transition="in" filter="fade">
                                      <p:cBhvr additive="base">
                                        <p:cTn id="769" dur="419" fill="hold">
                                          <p:stCondLst>
                                            <p:cond delay="0"/>
                                          </p:stCondLst>
                                        </p:cTn>
                                        <p:tgtEl>
                                          <p:spTgt spid="149"/>
                                        </p:tgtEl>
                                      </p:cBhvr>
                                    </p:animEffect>
                                    <p:set>
                                      <p:cBhvr additive="base">
                                        <p:cTn id="770" dur="1" fill="hold">
                                          <p:stCondLst>
                                            <p:cond delay="3353"/>
                                          </p:stCondLst>
                                        </p:cTn>
                                        <p:tgtEl>
                                          <p:spTgt spid="149"/>
                                        </p:tgtEl>
                                        <p:attrNameLst>
                                          <p:attrName>style.visibility</p:attrName>
                                        </p:attrNameLst>
                                      </p:cBhvr>
                                      <p:to>
                                        <p:strVal val="hidden"/>
                                      </p:to>
                                    </p:set>
                                    <p:set>
                                      <p:cBhvr additive="base">
                                        <p:cTn id="771" dur="3858" fill="hold">
                                          <p:stCondLst>
                                            <p:cond delay="0"/>
                                          </p:stCondLst>
                                        </p:cTn>
                                        <p:tgtEl>
                                          <p:spTgt spid="149"/>
                                        </p:tgtEl>
                                      </p:cBhvr>
                                      <p:to>
                                        <p:strVal val=""/>
                                      </p:to>
                                    </p:set>
                                  </p:childTnLst>
                                </p:cTn>
                              </p:par>
                              <p:par>
                                <p:cTn id="772" presetID="0" presetClass="path" presetSubtype="0" repeatCount="indefinite" fill="hold" grpId="1" nodeType="withEffect">
                                  <p:stCondLst>
                                    <p:cond delay="0"/>
                                  </p:stCondLst>
                                  <p:childTnLst>
                                    <p:animMotion origin="layout" path="M -0.00013 -4.07407E-6 C 0.06472 -0.13541 0.07722 -0.05138 0.13164 -0.18125 " pathEditMode="relative" rAng="0" ptsTypes="AA">
                                      <p:cBhvr>
                                        <p:cTn id="773" dur="3060" spd="-100000" fill="hold"/>
                                        <p:tgtEl>
                                          <p:spTgt spid="149"/>
                                        </p:tgtEl>
                                        <p:attrNameLst>
                                          <p:attrName>ppt_x</p:attrName>
                                          <p:attrName>ppt_y</p:attrName>
                                        </p:attrNameLst>
                                      </p:cBhvr>
                                      <p:rCtr x="6589" y="-9074"/>
                                    </p:animMotion>
                                  </p:childTnLst>
                                </p:cTn>
                              </p:par>
                              <p:par>
                                <p:cTn id="774" presetID="10" presetClass="entr" presetSubtype="0" repeatCount="indefinite" fill="hold" grpId="0" nodeType="withEffect">
                                  <p:stCondLst>
                                    <p:cond delay="0"/>
                                  </p:stCondLst>
                                  <p:childTnLst>
                                    <p:set>
                                      <p:cBhvr>
                                        <p:cTn id="775" dur="1" fill="hold">
                                          <p:stCondLst>
                                            <p:cond delay="0"/>
                                          </p:stCondLst>
                                        </p:cTn>
                                        <p:tgtEl>
                                          <p:spTgt spid="150"/>
                                        </p:tgtEl>
                                        <p:attrNameLst>
                                          <p:attrName>style.visibility</p:attrName>
                                        </p:attrNameLst>
                                      </p:cBhvr>
                                      <p:to>
                                        <p:strVal val="visible"/>
                                      </p:to>
                                    </p:set>
                                    <p:animEffect transition="out" filter="fade">
                                      <p:cBhvr additive="base">
                                        <p:cTn id="776" dur="237" fill="hold">
                                          <p:stCondLst>
                                            <p:cond delay="1658"/>
                                          </p:stCondLst>
                                        </p:cTn>
                                        <p:tgtEl>
                                          <p:spTgt spid="150"/>
                                        </p:tgtEl>
                                      </p:cBhvr>
                                    </p:animEffect>
                                    <p:animEffect transition="in" filter="fade">
                                      <p:cBhvr additive="base">
                                        <p:cTn id="777" dur="237" fill="hold">
                                          <p:stCondLst>
                                            <p:cond delay="0"/>
                                          </p:stCondLst>
                                        </p:cTn>
                                        <p:tgtEl>
                                          <p:spTgt spid="150"/>
                                        </p:tgtEl>
                                      </p:cBhvr>
                                    </p:animEffect>
                                    <p:set>
                                      <p:cBhvr additive="base">
                                        <p:cTn id="778" dur="1" fill="hold">
                                          <p:stCondLst>
                                            <p:cond delay="1894"/>
                                          </p:stCondLst>
                                        </p:cTn>
                                        <p:tgtEl>
                                          <p:spTgt spid="150"/>
                                        </p:tgtEl>
                                        <p:attrNameLst>
                                          <p:attrName>style.visibility</p:attrName>
                                        </p:attrNameLst>
                                      </p:cBhvr>
                                      <p:to>
                                        <p:strVal val="hidden"/>
                                      </p:to>
                                    </p:set>
                                    <p:set>
                                      <p:cBhvr additive="base">
                                        <p:cTn id="779" dur="2179" fill="hold">
                                          <p:stCondLst>
                                            <p:cond delay="0"/>
                                          </p:stCondLst>
                                        </p:cTn>
                                        <p:tgtEl>
                                          <p:spTgt spid="150"/>
                                        </p:tgtEl>
                                      </p:cBhvr>
                                      <p:to>
                                        <p:strVal val=""/>
                                      </p:to>
                                    </p:set>
                                  </p:childTnLst>
                                </p:cTn>
                              </p:par>
                              <p:par>
                                <p:cTn id="780" presetID="0" presetClass="path" presetSubtype="0" repeatCount="indefinite" fill="hold" grpId="1" nodeType="withEffect">
                                  <p:stCondLst>
                                    <p:cond delay="0"/>
                                  </p:stCondLst>
                                  <p:childTnLst>
                                    <p:animMotion origin="layout" path="M -3.125E-6 3.7037E-7 C 0.05521 -0.12708 0.00586 -0.14954 0.06198 -0.26921 " pathEditMode="relative" rAng="3840000" ptsTypes="AA">
                                      <p:cBhvr>
                                        <p:cTn id="781" dur="3515" spd="-100000" fill="hold"/>
                                        <p:tgtEl>
                                          <p:spTgt spid="150"/>
                                        </p:tgtEl>
                                        <p:attrNameLst>
                                          <p:attrName>ppt_x</p:attrName>
                                          <p:attrName>ppt_y</p:attrName>
                                        </p:attrNameLst>
                                      </p:cBhvr>
                                      <p:rCtr x="3099" y="-13472"/>
                                    </p:animMotion>
                                  </p:childTnLst>
                                </p:cTn>
                              </p:par>
                              <p:par>
                                <p:cTn id="782" presetID="10" presetClass="entr" presetSubtype="0" repeatCount="indefinite" fill="hold" grpId="0" nodeType="withEffect">
                                  <p:stCondLst>
                                    <p:cond delay="0"/>
                                  </p:stCondLst>
                                  <p:childTnLst>
                                    <p:set>
                                      <p:cBhvr>
                                        <p:cTn id="783" dur="1" fill="hold">
                                          <p:stCondLst>
                                            <p:cond delay="0"/>
                                          </p:stCondLst>
                                        </p:cTn>
                                        <p:tgtEl>
                                          <p:spTgt spid="151"/>
                                        </p:tgtEl>
                                        <p:attrNameLst>
                                          <p:attrName>style.visibility</p:attrName>
                                        </p:attrNameLst>
                                      </p:cBhvr>
                                      <p:to>
                                        <p:strVal val="visible"/>
                                      </p:to>
                                    </p:set>
                                    <p:animEffect transition="out" filter="fade">
                                      <p:cBhvr additive="base">
                                        <p:cTn id="784" dur="305" fill="hold">
                                          <p:stCondLst>
                                            <p:cond delay="2133"/>
                                          </p:stCondLst>
                                        </p:cTn>
                                        <p:tgtEl>
                                          <p:spTgt spid="151"/>
                                        </p:tgtEl>
                                      </p:cBhvr>
                                    </p:animEffect>
                                    <p:animEffect transition="in" filter="fade">
                                      <p:cBhvr additive="base">
                                        <p:cTn id="785" dur="305" fill="hold">
                                          <p:stCondLst>
                                            <p:cond delay="0"/>
                                          </p:stCondLst>
                                        </p:cTn>
                                        <p:tgtEl>
                                          <p:spTgt spid="151"/>
                                        </p:tgtEl>
                                      </p:cBhvr>
                                    </p:animEffect>
                                    <p:set>
                                      <p:cBhvr additive="base">
                                        <p:cTn id="786" dur="1" fill="hold">
                                          <p:stCondLst>
                                            <p:cond delay="2437"/>
                                          </p:stCondLst>
                                        </p:cTn>
                                        <p:tgtEl>
                                          <p:spTgt spid="151"/>
                                        </p:tgtEl>
                                        <p:attrNameLst>
                                          <p:attrName>style.visibility</p:attrName>
                                        </p:attrNameLst>
                                      </p:cBhvr>
                                      <p:to>
                                        <p:strVal val="hidden"/>
                                      </p:to>
                                    </p:set>
                                    <p:set>
                                      <p:cBhvr additive="base">
                                        <p:cTn id="787" dur="2804" fill="hold">
                                          <p:stCondLst>
                                            <p:cond delay="0"/>
                                          </p:stCondLst>
                                        </p:cTn>
                                        <p:tgtEl>
                                          <p:spTgt spid="151"/>
                                        </p:tgtEl>
                                      </p:cBhvr>
                                      <p:to>
                                        <p:strVal val=""/>
                                      </p:to>
                                    </p:set>
                                  </p:childTnLst>
                                </p:cTn>
                              </p:par>
                              <p:par>
                                <p:cTn id="788" presetID="0" presetClass="path" presetSubtype="0" repeatCount="indefinite" fill="hold" grpId="1" nodeType="withEffect">
                                  <p:stCondLst>
                                    <p:cond delay="0"/>
                                  </p:stCondLst>
                                  <p:childTnLst>
                                    <p:animMotion origin="layout" path="M -0.00013 -1.11111E-6 C 0.08373 -0.1206 0.14375 -0.01111 0.19831 -0.14097 " pathEditMode="relative" rAng="0" ptsTypes="AA">
                                      <p:cBhvr>
                                        <p:cTn id="789" dur="2924" spd="-100000" fill="hold"/>
                                        <p:tgtEl>
                                          <p:spTgt spid="151"/>
                                        </p:tgtEl>
                                        <p:attrNameLst>
                                          <p:attrName>ppt_x</p:attrName>
                                          <p:attrName>ppt_y</p:attrName>
                                        </p:attrNameLst>
                                      </p:cBhvr>
                                      <p:rCtr x="9922" y="-7060"/>
                                    </p:animMotion>
                                  </p:childTnLst>
                                </p:cTn>
                              </p:par>
                              <p:par>
                                <p:cTn id="790" presetID="10" presetClass="entr" presetSubtype="0" repeatCount="indefinite" fill="hold" grpId="0" nodeType="withEffect">
                                  <p:stCondLst>
                                    <p:cond delay="0"/>
                                  </p:stCondLst>
                                  <p:childTnLst>
                                    <p:set>
                                      <p:cBhvr>
                                        <p:cTn id="791" dur="1" fill="hold">
                                          <p:stCondLst>
                                            <p:cond delay="0"/>
                                          </p:stCondLst>
                                        </p:cTn>
                                        <p:tgtEl>
                                          <p:spTgt spid="152"/>
                                        </p:tgtEl>
                                        <p:attrNameLst>
                                          <p:attrName>style.visibility</p:attrName>
                                        </p:attrNameLst>
                                      </p:cBhvr>
                                      <p:to>
                                        <p:strVal val="visible"/>
                                      </p:to>
                                    </p:set>
                                    <p:animEffect transition="out" filter="fade">
                                      <p:cBhvr additive="base">
                                        <p:cTn id="792" dur="324" fill="hold">
                                          <p:stCondLst>
                                            <p:cond delay="2271"/>
                                          </p:stCondLst>
                                        </p:cTn>
                                        <p:tgtEl>
                                          <p:spTgt spid="152"/>
                                        </p:tgtEl>
                                      </p:cBhvr>
                                    </p:animEffect>
                                    <p:animEffect transition="in" filter="fade">
                                      <p:cBhvr additive="base">
                                        <p:cTn id="793" dur="324" fill="hold">
                                          <p:stCondLst>
                                            <p:cond delay="0"/>
                                          </p:stCondLst>
                                        </p:cTn>
                                        <p:tgtEl>
                                          <p:spTgt spid="152"/>
                                        </p:tgtEl>
                                      </p:cBhvr>
                                    </p:animEffect>
                                    <p:set>
                                      <p:cBhvr additive="base">
                                        <p:cTn id="794" dur="1" fill="hold">
                                          <p:stCondLst>
                                            <p:cond delay="2594"/>
                                          </p:stCondLst>
                                        </p:cTn>
                                        <p:tgtEl>
                                          <p:spTgt spid="152"/>
                                        </p:tgtEl>
                                        <p:attrNameLst>
                                          <p:attrName>style.visibility</p:attrName>
                                        </p:attrNameLst>
                                      </p:cBhvr>
                                      <p:to>
                                        <p:strVal val="hidden"/>
                                      </p:to>
                                    </p:set>
                                    <p:set>
                                      <p:cBhvr additive="base">
                                        <p:cTn id="795" dur="2984" fill="hold">
                                          <p:stCondLst>
                                            <p:cond delay="0"/>
                                          </p:stCondLst>
                                        </p:cTn>
                                        <p:tgtEl>
                                          <p:spTgt spid="152"/>
                                        </p:tgtEl>
                                      </p:cBhvr>
                                      <p:to>
                                        <p:strVal val=""/>
                                      </p:to>
                                    </p:set>
                                  </p:childTnLst>
                                </p:cTn>
                              </p:par>
                              <p:par>
                                <p:cTn id="796"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797" dur="2415" spd="-100000" fill="hold"/>
                                        <p:tgtEl>
                                          <p:spTgt spid="152"/>
                                        </p:tgtEl>
                                        <p:attrNameLst>
                                          <p:attrName>ppt_x</p:attrName>
                                          <p:attrName>ppt_y</p:attrName>
                                        </p:attrNameLst>
                                      </p:cBhvr>
                                      <p:rCtr x="8138" y="-1852"/>
                                    </p:animMotion>
                                  </p:childTnLst>
                                </p:cTn>
                              </p:par>
                              <p:par>
                                <p:cTn id="798" presetID="10" presetClass="entr" presetSubtype="0" repeatCount="indefinite" fill="hold" grpId="0" nodeType="withEffect">
                                  <p:stCondLst>
                                    <p:cond delay="0"/>
                                  </p:stCondLst>
                                  <p:childTnLst>
                                    <p:set>
                                      <p:cBhvr>
                                        <p:cTn id="799" dur="1" fill="hold">
                                          <p:stCondLst>
                                            <p:cond delay="0"/>
                                          </p:stCondLst>
                                        </p:cTn>
                                        <p:tgtEl>
                                          <p:spTgt spid="153"/>
                                        </p:tgtEl>
                                        <p:attrNameLst>
                                          <p:attrName>style.visibility</p:attrName>
                                        </p:attrNameLst>
                                      </p:cBhvr>
                                      <p:to>
                                        <p:strVal val="visible"/>
                                      </p:to>
                                    </p:set>
                                    <p:animEffect transition="out" filter="fade">
                                      <p:cBhvr additive="base">
                                        <p:cTn id="800" dur="289" fill="hold">
                                          <p:stCondLst>
                                            <p:cond delay="2024"/>
                                          </p:stCondLst>
                                        </p:cTn>
                                        <p:tgtEl>
                                          <p:spTgt spid="153"/>
                                        </p:tgtEl>
                                      </p:cBhvr>
                                    </p:animEffect>
                                    <p:animEffect transition="in" filter="fade">
                                      <p:cBhvr additive="base">
                                        <p:cTn id="801" dur="289" fill="hold">
                                          <p:stCondLst>
                                            <p:cond delay="0"/>
                                          </p:stCondLst>
                                        </p:cTn>
                                        <p:tgtEl>
                                          <p:spTgt spid="153"/>
                                        </p:tgtEl>
                                      </p:cBhvr>
                                    </p:animEffect>
                                    <p:set>
                                      <p:cBhvr additive="base">
                                        <p:cTn id="802" dur="1" fill="hold">
                                          <p:stCondLst>
                                            <p:cond delay="2311"/>
                                          </p:stCondLst>
                                        </p:cTn>
                                        <p:tgtEl>
                                          <p:spTgt spid="153"/>
                                        </p:tgtEl>
                                        <p:attrNameLst>
                                          <p:attrName>style.visibility</p:attrName>
                                        </p:attrNameLst>
                                      </p:cBhvr>
                                      <p:to>
                                        <p:strVal val="hidden"/>
                                      </p:to>
                                    </p:set>
                                    <p:set>
                                      <p:cBhvr additive="base">
                                        <p:cTn id="803" dur="2659" fill="hold">
                                          <p:stCondLst>
                                            <p:cond delay="0"/>
                                          </p:stCondLst>
                                        </p:cTn>
                                        <p:tgtEl>
                                          <p:spTgt spid="153"/>
                                        </p:tgtEl>
                                      </p:cBhvr>
                                      <p:to>
                                        <p:strVal val=""/>
                                      </p:to>
                                    </p:set>
                                  </p:childTnLst>
                                </p:cTn>
                              </p:par>
                              <p:par>
                                <p:cTn id="804" presetID="0" presetClass="path" presetSubtype="0" repeatCount="indefinite" fill="hold" grpId="1" nodeType="withEffect">
                                  <p:stCondLst>
                                    <p:cond delay="0"/>
                                  </p:stCondLst>
                                  <p:childTnLst>
                                    <p:animMotion origin="layout" path="M 1.66667E-6 3.7037E-7 C -0.04024 -0.14421 0.01732 -0.1956 -0.003 -0.34421 " pathEditMode="relative" rAng="0" ptsTypes="AA">
                                      <p:cBhvr>
                                        <p:cTn id="805" dur="2191" spd="-100000" fill="hold"/>
                                        <p:tgtEl>
                                          <p:spTgt spid="153"/>
                                        </p:tgtEl>
                                        <p:attrNameLst>
                                          <p:attrName>ppt_x</p:attrName>
                                          <p:attrName>ppt_y</p:attrName>
                                        </p:attrNameLst>
                                      </p:cBhvr>
                                      <p:rCtr x="-664" y="-17222"/>
                                    </p:animMotion>
                                  </p:childTnLst>
                                </p:cTn>
                              </p:par>
                              <p:par>
                                <p:cTn id="806" presetID="10" presetClass="entr" presetSubtype="0" repeatCount="indefinite" fill="hold" grpId="0" nodeType="withEffect">
                                  <p:stCondLst>
                                    <p:cond delay="0"/>
                                  </p:stCondLst>
                                  <p:childTnLst>
                                    <p:set>
                                      <p:cBhvr>
                                        <p:cTn id="807" dur="1" fill="hold">
                                          <p:stCondLst>
                                            <p:cond delay="0"/>
                                          </p:stCondLst>
                                        </p:cTn>
                                        <p:tgtEl>
                                          <p:spTgt spid="154"/>
                                        </p:tgtEl>
                                        <p:attrNameLst>
                                          <p:attrName>style.visibility</p:attrName>
                                        </p:attrNameLst>
                                      </p:cBhvr>
                                      <p:to>
                                        <p:strVal val="visible"/>
                                      </p:to>
                                    </p:set>
                                    <p:animEffect transition="out" filter="fade">
                                      <p:cBhvr additive="base">
                                        <p:cTn id="808" dur="346" fill="hold">
                                          <p:stCondLst>
                                            <p:cond delay="2419"/>
                                          </p:stCondLst>
                                        </p:cTn>
                                        <p:tgtEl>
                                          <p:spTgt spid="154"/>
                                        </p:tgtEl>
                                      </p:cBhvr>
                                    </p:animEffect>
                                    <p:animEffect transition="in" filter="fade">
                                      <p:cBhvr additive="base">
                                        <p:cTn id="809" dur="346" fill="hold">
                                          <p:stCondLst>
                                            <p:cond delay="0"/>
                                          </p:stCondLst>
                                        </p:cTn>
                                        <p:tgtEl>
                                          <p:spTgt spid="154"/>
                                        </p:tgtEl>
                                      </p:cBhvr>
                                    </p:animEffect>
                                    <p:set>
                                      <p:cBhvr additive="base">
                                        <p:cTn id="810" dur="1" fill="hold">
                                          <p:stCondLst>
                                            <p:cond delay="2763"/>
                                          </p:stCondLst>
                                        </p:cTn>
                                        <p:tgtEl>
                                          <p:spTgt spid="154"/>
                                        </p:tgtEl>
                                        <p:attrNameLst>
                                          <p:attrName>style.visibility</p:attrName>
                                        </p:attrNameLst>
                                      </p:cBhvr>
                                      <p:to>
                                        <p:strVal val="hidden"/>
                                      </p:to>
                                    </p:set>
                                    <p:set>
                                      <p:cBhvr additive="base">
                                        <p:cTn id="811" dur="3180" fill="hold">
                                          <p:stCondLst>
                                            <p:cond delay="0"/>
                                          </p:stCondLst>
                                        </p:cTn>
                                        <p:tgtEl>
                                          <p:spTgt spid="154"/>
                                        </p:tgtEl>
                                      </p:cBhvr>
                                      <p:to>
                                        <p:strVal val=""/>
                                      </p:to>
                                    </p:set>
                                  </p:childTnLst>
                                </p:cTn>
                              </p:par>
                              <p:par>
                                <p:cTn id="812" presetID="0" presetClass="path" presetSubtype="0" repeatCount="indefinite" fill="hold" grpId="1" nodeType="withEffect">
                                  <p:stCondLst>
                                    <p:cond delay="0"/>
                                  </p:stCondLst>
                                  <p:childTnLst>
                                    <p:animMotion origin="layout" path="M 2.5E-6 2.22222E-6 C 0.00377 -0.22477 0.15403 -0.14283 0.13372 -0.29121 " pathEditMode="relative" rAng="0" ptsTypes="AA">
                                      <p:cBhvr>
                                        <p:cTn id="813" dur="2340" spd="-100000" fill="hold"/>
                                        <p:tgtEl>
                                          <p:spTgt spid="154"/>
                                        </p:tgtEl>
                                        <p:attrNameLst>
                                          <p:attrName>ppt_x</p:attrName>
                                          <p:attrName>ppt_y</p:attrName>
                                        </p:attrNameLst>
                                      </p:cBhvr>
                                      <p:rCtr x="6771" y="-14560"/>
                                    </p:animMotion>
                                  </p:childTnLst>
                                </p:cTn>
                              </p:par>
                              <p:par>
                                <p:cTn id="814" presetID="10" presetClass="entr" presetSubtype="0" repeatCount="indefinite" fill="hold" grpId="0" nodeType="withEffect">
                                  <p:stCondLst>
                                    <p:cond delay="0"/>
                                  </p:stCondLst>
                                  <p:childTnLst>
                                    <p:set>
                                      <p:cBhvr>
                                        <p:cTn id="815" dur="1" fill="hold">
                                          <p:stCondLst>
                                            <p:cond delay="0"/>
                                          </p:stCondLst>
                                        </p:cTn>
                                        <p:tgtEl>
                                          <p:spTgt spid="155"/>
                                        </p:tgtEl>
                                        <p:attrNameLst>
                                          <p:attrName>style.visibility</p:attrName>
                                        </p:attrNameLst>
                                      </p:cBhvr>
                                      <p:to>
                                        <p:strVal val="visible"/>
                                      </p:to>
                                    </p:set>
                                    <p:animEffect transition="out" filter="fade">
                                      <p:cBhvr additive="base">
                                        <p:cTn id="816" dur="419" fill="hold">
                                          <p:stCondLst>
                                            <p:cond delay="2933"/>
                                          </p:stCondLst>
                                        </p:cTn>
                                        <p:tgtEl>
                                          <p:spTgt spid="155"/>
                                        </p:tgtEl>
                                      </p:cBhvr>
                                    </p:animEffect>
                                    <p:animEffect transition="in" filter="fade">
                                      <p:cBhvr additive="base">
                                        <p:cTn id="817" dur="419" fill="hold">
                                          <p:stCondLst>
                                            <p:cond delay="0"/>
                                          </p:stCondLst>
                                        </p:cTn>
                                        <p:tgtEl>
                                          <p:spTgt spid="155"/>
                                        </p:tgtEl>
                                      </p:cBhvr>
                                    </p:animEffect>
                                    <p:set>
                                      <p:cBhvr additive="base">
                                        <p:cTn id="818" dur="1" fill="hold">
                                          <p:stCondLst>
                                            <p:cond delay="3351"/>
                                          </p:stCondLst>
                                        </p:cTn>
                                        <p:tgtEl>
                                          <p:spTgt spid="155"/>
                                        </p:tgtEl>
                                        <p:attrNameLst>
                                          <p:attrName>style.visibility</p:attrName>
                                        </p:attrNameLst>
                                      </p:cBhvr>
                                      <p:to>
                                        <p:strVal val="hidden"/>
                                      </p:to>
                                    </p:set>
                                    <p:set>
                                      <p:cBhvr additive="base">
                                        <p:cTn id="819" dur="3855" fill="hold">
                                          <p:stCondLst>
                                            <p:cond delay="0"/>
                                          </p:stCondLst>
                                        </p:cTn>
                                        <p:tgtEl>
                                          <p:spTgt spid="155"/>
                                        </p:tgtEl>
                                      </p:cBhvr>
                                      <p:to>
                                        <p:strVal val=""/>
                                      </p:to>
                                    </p:set>
                                  </p:childTnLst>
                                </p:cTn>
                              </p:par>
                              <p:par>
                                <p:cTn id="820" presetID="0" presetClass="path" presetSubtype="0" repeatCount="indefinite" fill="hold" grpId="1" nodeType="withEffect">
                                  <p:stCondLst>
                                    <p:cond delay="0"/>
                                  </p:stCondLst>
                                  <p:childTnLst>
                                    <p:animMotion origin="layout" path="M 1.04167E-6 7.40741E-7 C 0.03229 -0.19769 0.04193 -0.19838 0.13359 -0.2912 " pathEditMode="relative" rAng="0" ptsTypes="AA">
                                      <p:cBhvr>
                                        <p:cTn id="821" dur="2196" spd="-100000" fill="hold"/>
                                        <p:tgtEl>
                                          <p:spTgt spid="155"/>
                                        </p:tgtEl>
                                        <p:attrNameLst>
                                          <p:attrName>ppt_x</p:attrName>
                                          <p:attrName>ppt_y</p:attrName>
                                        </p:attrNameLst>
                                      </p:cBhvr>
                                      <p:rCtr x="6680" y="-14560"/>
                                    </p:animMotion>
                                  </p:childTnLst>
                                </p:cTn>
                              </p:par>
                              <p:par>
                                <p:cTn id="822" presetID="10" presetClass="entr" presetSubtype="0" repeatCount="indefinite" fill="hold" grpId="0" nodeType="withEffect">
                                  <p:stCondLst>
                                    <p:cond delay="0"/>
                                  </p:stCondLst>
                                  <p:childTnLst>
                                    <p:set>
                                      <p:cBhvr>
                                        <p:cTn id="823" dur="1" fill="hold">
                                          <p:stCondLst>
                                            <p:cond delay="0"/>
                                          </p:stCondLst>
                                        </p:cTn>
                                        <p:tgtEl>
                                          <p:spTgt spid="156"/>
                                        </p:tgtEl>
                                        <p:attrNameLst>
                                          <p:attrName>style.visibility</p:attrName>
                                        </p:attrNameLst>
                                      </p:cBhvr>
                                      <p:to>
                                        <p:strVal val="visible"/>
                                      </p:to>
                                    </p:set>
                                    <p:animEffect transition="out" filter="fade">
                                      <p:cBhvr additive="base">
                                        <p:cTn id="824" dur="314" fill="hold">
                                          <p:stCondLst>
                                            <p:cond delay="2197"/>
                                          </p:stCondLst>
                                        </p:cTn>
                                        <p:tgtEl>
                                          <p:spTgt spid="156"/>
                                        </p:tgtEl>
                                      </p:cBhvr>
                                    </p:animEffect>
                                    <p:animEffect transition="in" filter="fade">
                                      <p:cBhvr additive="base">
                                        <p:cTn id="825" dur="314" fill="hold">
                                          <p:stCondLst>
                                            <p:cond delay="0"/>
                                          </p:stCondLst>
                                        </p:cTn>
                                        <p:tgtEl>
                                          <p:spTgt spid="156"/>
                                        </p:tgtEl>
                                      </p:cBhvr>
                                    </p:animEffect>
                                    <p:set>
                                      <p:cBhvr additive="base">
                                        <p:cTn id="826" dur="1" fill="hold">
                                          <p:stCondLst>
                                            <p:cond delay="2510"/>
                                          </p:stCondLst>
                                        </p:cTn>
                                        <p:tgtEl>
                                          <p:spTgt spid="156"/>
                                        </p:tgtEl>
                                        <p:attrNameLst>
                                          <p:attrName>style.visibility</p:attrName>
                                        </p:attrNameLst>
                                      </p:cBhvr>
                                      <p:to>
                                        <p:strVal val="hidden"/>
                                      </p:to>
                                    </p:set>
                                    <p:set>
                                      <p:cBhvr additive="base">
                                        <p:cTn id="827" dur="2888" fill="hold">
                                          <p:stCondLst>
                                            <p:cond delay="0"/>
                                          </p:stCondLst>
                                        </p:cTn>
                                        <p:tgtEl>
                                          <p:spTgt spid="156"/>
                                        </p:tgtEl>
                                      </p:cBhvr>
                                      <p:to>
                                        <p:strVal val=""/>
                                      </p:to>
                                    </p:set>
                                  </p:childTnLst>
                                </p:cTn>
                              </p:par>
                              <p:par>
                                <p:cTn id="828" presetID="0" presetClass="path" presetSubtype="0" repeatCount="indefinite" fill="hold" grpId="1" nodeType="withEffect">
                                  <p:stCondLst>
                                    <p:cond delay="0"/>
                                  </p:stCondLst>
                                  <p:childTnLst>
                                    <p:animMotion origin="layout" path="M 3.54167E-6 -7.40741E-7 C 0.10703 -0.07315 0.10599 -0.1625 0.13359 -0.2912 " pathEditMode="relative" rAng="0" ptsTypes="AA">
                                      <p:cBhvr>
                                        <p:cTn id="829" dur="2546" spd="-100000" fill="hold"/>
                                        <p:tgtEl>
                                          <p:spTgt spid="156"/>
                                        </p:tgtEl>
                                        <p:attrNameLst>
                                          <p:attrName>ppt_x</p:attrName>
                                          <p:attrName>ppt_y</p:attrName>
                                        </p:attrNameLst>
                                      </p:cBhvr>
                                      <p:rCtr x="6680" y="-14560"/>
                                    </p:animMotion>
                                  </p:childTnLst>
                                </p:cTn>
                              </p:par>
                              <p:par>
                                <p:cTn id="830" presetID="10" presetClass="entr" presetSubtype="0" repeatCount="indefinite" fill="hold" grpId="0" nodeType="withEffect">
                                  <p:stCondLst>
                                    <p:cond delay="0"/>
                                  </p:stCondLst>
                                  <p:childTnLst>
                                    <p:set>
                                      <p:cBhvr>
                                        <p:cTn id="831" dur="1" fill="hold">
                                          <p:stCondLst>
                                            <p:cond delay="0"/>
                                          </p:stCondLst>
                                        </p:cTn>
                                        <p:tgtEl>
                                          <p:spTgt spid="157"/>
                                        </p:tgtEl>
                                        <p:attrNameLst>
                                          <p:attrName>style.visibility</p:attrName>
                                        </p:attrNameLst>
                                      </p:cBhvr>
                                      <p:to>
                                        <p:strVal val="visible"/>
                                      </p:to>
                                    </p:set>
                                    <p:animEffect transition="out" filter="fade">
                                      <p:cBhvr additive="base">
                                        <p:cTn id="832" dur="407" fill="hold">
                                          <p:stCondLst>
                                            <p:cond delay="2850"/>
                                          </p:stCondLst>
                                        </p:cTn>
                                        <p:tgtEl>
                                          <p:spTgt spid="157"/>
                                        </p:tgtEl>
                                      </p:cBhvr>
                                    </p:animEffect>
                                    <p:animEffect transition="in" filter="fade">
                                      <p:cBhvr additive="base">
                                        <p:cTn id="833" dur="407" fill="hold">
                                          <p:stCondLst>
                                            <p:cond delay="0"/>
                                          </p:stCondLst>
                                        </p:cTn>
                                        <p:tgtEl>
                                          <p:spTgt spid="157"/>
                                        </p:tgtEl>
                                      </p:cBhvr>
                                    </p:animEffect>
                                    <p:set>
                                      <p:cBhvr additive="base">
                                        <p:cTn id="834" dur="1" fill="hold">
                                          <p:stCondLst>
                                            <p:cond delay="3255"/>
                                          </p:stCondLst>
                                        </p:cTn>
                                        <p:tgtEl>
                                          <p:spTgt spid="157"/>
                                        </p:tgtEl>
                                        <p:attrNameLst>
                                          <p:attrName>style.visibility</p:attrName>
                                        </p:attrNameLst>
                                      </p:cBhvr>
                                      <p:to>
                                        <p:strVal val="hidden"/>
                                      </p:to>
                                    </p:set>
                                    <p:set>
                                      <p:cBhvr additive="base">
                                        <p:cTn id="835" dur="3745" fill="hold">
                                          <p:stCondLst>
                                            <p:cond delay="0"/>
                                          </p:stCondLst>
                                        </p:cTn>
                                        <p:tgtEl>
                                          <p:spTgt spid="157"/>
                                        </p:tgtEl>
                                      </p:cBhvr>
                                      <p:to>
                                        <p:strVal val=""/>
                                      </p:to>
                                    </p:set>
                                  </p:childTnLst>
                                </p:cTn>
                              </p:par>
                              <p:par>
                                <p:cTn id="836" presetID="0" presetClass="path" presetSubtype="0" repeatCount="indefinite" fill="hold" grpId="1" nodeType="withEffect">
                                  <p:stCondLst>
                                    <p:cond delay="0"/>
                                  </p:stCondLst>
                                  <p:childTnLst>
                                    <p:animMotion origin="layout" path="M 1.04167E-6 1.48148E-6 C 0.00104 -0.11574 -0.11797 -0.13287 -0.09037 -0.26158 " pathEditMode="relative" rAng="0" ptsTypes="AA">
                                      <p:cBhvr>
                                        <p:cTn id="837" dur="3501" spd="-100000" fill="hold"/>
                                        <p:tgtEl>
                                          <p:spTgt spid="157"/>
                                        </p:tgtEl>
                                        <p:attrNameLst>
                                          <p:attrName>ppt_x</p:attrName>
                                          <p:attrName>ppt_y</p:attrName>
                                        </p:attrNameLst>
                                      </p:cBhvr>
                                      <p:rCtr x="-4727" y="-13079"/>
                                    </p:animMotion>
                                  </p:childTnLst>
                                </p:cTn>
                              </p:par>
                              <p:par>
                                <p:cTn id="838" presetID="10" presetClass="entr" presetSubtype="0" repeatCount="indefinite" fill="hold" grpId="0" nodeType="withEffect">
                                  <p:stCondLst>
                                    <p:cond delay="0"/>
                                  </p:stCondLst>
                                  <p:childTnLst>
                                    <p:set>
                                      <p:cBhvr>
                                        <p:cTn id="839" dur="1" fill="hold">
                                          <p:stCondLst>
                                            <p:cond delay="0"/>
                                          </p:stCondLst>
                                        </p:cTn>
                                        <p:tgtEl>
                                          <p:spTgt spid="147"/>
                                        </p:tgtEl>
                                        <p:attrNameLst>
                                          <p:attrName>style.visibility</p:attrName>
                                        </p:attrNameLst>
                                      </p:cBhvr>
                                      <p:to>
                                        <p:strVal val="visible"/>
                                      </p:to>
                                    </p:set>
                                    <p:animEffect transition="out" filter="fade">
                                      <p:cBhvr additive="base">
                                        <p:cTn id="840" dur="277" fill="hold">
                                          <p:stCondLst>
                                            <p:cond delay="1937"/>
                                          </p:stCondLst>
                                        </p:cTn>
                                        <p:tgtEl>
                                          <p:spTgt spid="147"/>
                                        </p:tgtEl>
                                      </p:cBhvr>
                                    </p:animEffect>
                                    <p:animEffect transition="in" filter="fade">
                                      <p:cBhvr additive="base">
                                        <p:cTn id="841" dur="277" fill="hold">
                                          <p:stCondLst>
                                            <p:cond delay="0"/>
                                          </p:stCondLst>
                                        </p:cTn>
                                        <p:tgtEl>
                                          <p:spTgt spid="147"/>
                                        </p:tgtEl>
                                      </p:cBhvr>
                                    </p:animEffect>
                                    <p:set>
                                      <p:cBhvr additive="base">
                                        <p:cTn id="842" dur="1" fill="hold">
                                          <p:stCondLst>
                                            <p:cond delay="2213"/>
                                          </p:stCondLst>
                                        </p:cTn>
                                        <p:tgtEl>
                                          <p:spTgt spid="147"/>
                                        </p:tgtEl>
                                        <p:attrNameLst>
                                          <p:attrName>style.visibility</p:attrName>
                                        </p:attrNameLst>
                                      </p:cBhvr>
                                      <p:to>
                                        <p:strVal val="hidden"/>
                                      </p:to>
                                    </p:set>
                                    <p:set>
                                      <p:cBhvr additive="base">
                                        <p:cTn id="843" dur="2546" fill="hold">
                                          <p:stCondLst>
                                            <p:cond delay="0"/>
                                          </p:stCondLst>
                                        </p:cTn>
                                        <p:tgtEl>
                                          <p:spTgt spid="147"/>
                                        </p:tgtEl>
                                      </p:cBhvr>
                                      <p:to>
                                        <p:strVal val=""/>
                                      </p:to>
                                    </p:set>
                                  </p:childTnLst>
                                </p:cTn>
                              </p:par>
                              <p:par>
                                <p:cTn id="844" presetID="0" presetClass="path" presetSubtype="0" repeatCount="indefinite" fill="hold" grpId="1" nodeType="withEffect">
                                  <p:stCondLst>
                                    <p:cond delay="0"/>
                                  </p:stCondLst>
                                  <p:childTnLst>
                                    <p:animMotion origin="layout" path="M -1.04167E-6 2.96296E-6 C 0.07604 -0.05301 0.06667 -0.19607 0.09636 -0.33519 " pathEditMode="relative" rAng="0" ptsTypes="AA">
                                      <p:cBhvr>
                                        <p:cTn id="845" dur="3347" spd="-100000" fill="hold"/>
                                        <p:tgtEl>
                                          <p:spTgt spid="147"/>
                                        </p:tgtEl>
                                        <p:attrNameLst>
                                          <p:attrName>ppt_x</p:attrName>
                                          <p:attrName>ppt_y</p:attrName>
                                        </p:attrNameLst>
                                      </p:cBhvr>
                                      <p:rCtr x="4818" y="-16759"/>
                                    </p:animMotion>
                                  </p:childTnLst>
                                </p:cTn>
                              </p:par>
                              <p:par>
                                <p:cTn id="846" presetID="10" presetClass="entr" presetSubtype="0" repeatCount="indefinite" fill="hold" grpId="0" nodeType="withEffect">
                                  <p:stCondLst>
                                    <p:cond delay="0"/>
                                  </p:stCondLst>
                                  <p:childTnLst>
                                    <p:set>
                                      <p:cBhvr>
                                        <p:cTn id="847" dur="1" fill="hold">
                                          <p:stCondLst>
                                            <p:cond delay="0"/>
                                          </p:stCondLst>
                                        </p:cTn>
                                        <p:tgtEl>
                                          <p:spTgt spid="158"/>
                                        </p:tgtEl>
                                        <p:attrNameLst>
                                          <p:attrName>style.visibility</p:attrName>
                                        </p:attrNameLst>
                                      </p:cBhvr>
                                      <p:to>
                                        <p:strVal val="visible"/>
                                      </p:to>
                                    </p:set>
                                    <p:animEffect transition="out" filter="fade">
                                      <p:cBhvr additive="base">
                                        <p:cTn id="848" dur="273" fill="hold">
                                          <p:stCondLst>
                                            <p:cond delay="1912"/>
                                          </p:stCondLst>
                                        </p:cTn>
                                        <p:tgtEl>
                                          <p:spTgt spid="158"/>
                                        </p:tgtEl>
                                      </p:cBhvr>
                                    </p:animEffect>
                                    <p:animEffect transition="in" filter="fade">
                                      <p:cBhvr additive="base">
                                        <p:cTn id="849" dur="273" fill="hold">
                                          <p:stCondLst>
                                            <p:cond delay="0"/>
                                          </p:stCondLst>
                                        </p:cTn>
                                        <p:tgtEl>
                                          <p:spTgt spid="158"/>
                                        </p:tgtEl>
                                      </p:cBhvr>
                                    </p:animEffect>
                                    <p:set>
                                      <p:cBhvr additive="base">
                                        <p:cTn id="850" dur="1" fill="hold">
                                          <p:stCondLst>
                                            <p:cond delay="2184"/>
                                          </p:stCondLst>
                                        </p:cTn>
                                        <p:tgtEl>
                                          <p:spTgt spid="158"/>
                                        </p:tgtEl>
                                        <p:attrNameLst>
                                          <p:attrName>style.visibility</p:attrName>
                                        </p:attrNameLst>
                                      </p:cBhvr>
                                      <p:to>
                                        <p:strVal val="hidden"/>
                                      </p:to>
                                    </p:set>
                                    <p:set>
                                      <p:cBhvr additive="base">
                                        <p:cTn id="851" dur="2513" fill="hold">
                                          <p:stCondLst>
                                            <p:cond delay="0"/>
                                          </p:stCondLst>
                                        </p:cTn>
                                        <p:tgtEl>
                                          <p:spTgt spid="158"/>
                                        </p:tgtEl>
                                      </p:cBhvr>
                                      <p:to>
                                        <p:strVal val=""/>
                                      </p:to>
                                    </p:set>
                                  </p:childTnLst>
                                </p:cTn>
                              </p:par>
                              <p:par>
                                <p:cTn id="852" presetID="0" presetClass="path" presetSubtype="0" repeatCount="indefinite" fill="hold" grpId="1" nodeType="withEffect">
                                  <p:stCondLst>
                                    <p:cond delay="0"/>
                                  </p:stCondLst>
                                  <p:childTnLst>
                                    <p:animMotion origin="layout" path="M 2.08333E-7 -1.11111E-6 C 0.06432 -0.17315 0.07669 -0.06574 0.13086 -0.23171 " pathEditMode="relative" rAng="0" ptsTypes="AA">
                                      <p:cBhvr>
                                        <p:cTn id="853" dur="2180" spd="-100000" fill="hold"/>
                                        <p:tgtEl>
                                          <p:spTgt spid="158"/>
                                        </p:tgtEl>
                                        <p:attrNameLst>
                                          <p:attrName>ppt_x</p:attrName>
                                          <p:attrName>ppt_y</p:attrName>
                                        </p:attrNameLst>
                                      </p:cBhvr>
                                      <p:rCtr x="6536" y="-11597"/>
                                    </p:animMotion>
                                  </p:childTnLst>
                                </p:cTn>
                              </p:par>
                              <p:par>
                                <p:cTn id="854" presetID="10" presetClass="entr" presetSubtype="0" repeatCount="indefinite" fill="hold" grpId="0" nodeType="withEffect">
                                  <p:stCondLst>
                                    <p:cond delay="0"/>
                                  </p:stCondLst>
                                  <p:childTnLst>
                                    <p:set>
                                      <p:cBhvr>
                                        <p:cTn id="855" dur="1" fill="hold">
                                          <p:stCondLst>
                                            <p:cond delay="0"/>
                                          </p:stCondLst>
                                        </p:cTn>
                                        <p:tgtEl>
                                          <p:spTgt spid="159"/>
                                        </p:tgtEl>
                                        <p:attrNameLst>
                                          <p:attrName>style.visibility</p:attrName>
                                        </p:attrNameLst>
                                      </p:cBhvr>
                                      <p:to>
                                        <p:strVal val="visible"/>
                                      </p:to>
                                    </p:set>
                                    <p:animEffect transition="out" filter="fade">
                                      <p:cBhvr additive="base">
                                        <p:cTn id="856" dur="224" fill="hold">
                                          <p:stCondLst>
                                            <p:cond delay="1569"/>
                                          </p:stCondLst>
                                        </p:cTn>
                                        <p:tgtEl>
                                          <p:spTgt spid="159"/>
                                        </p:tgtEl>
                                      </p:cBhvr>
                                    </p:animEffect>
                                    <p:animEffect transition="in" filter="fade">
                                      <p:cBhvr additive="base">
                                        <p:cTn id="857" dur="224" fill="hold">
                                          <p:stCondLst>
                                            <p:cond delay="0"/>
                                          </p:stCondLst>
                                        </p:cTn>
                                        <p:tgtEl>
                                          <p:spTgt spid="159"/>
                                        </p:tgtEl>
                                      </p:cBhvr>
                                    </p:animEffect>
                                    <p:set>
                                      <p:cBhvr additive="base">
                                        <p:cTn id="858" dur="1" fill="hold">
                                          <p:stCondLst>
                                            <p:cond delay="1792"/>
                                          </p:stCondLst>
                                        </p:cTn>
                                        <p:tgtEl>
                                          <p:spTgt spid="159"/>
                                        </p:tgtEl>
                                        <p:attrNameLst>
                                          <p:attrName>style.visibility</p:attrName>
                                        </p:attrNameLst>
                                      </p:cBhvr>
                                      <p:to>
                                        <p:strVal val="hidden"/>
                                      </p:to>
                                    </p:set>
                                    <p:set>
                                      <p:cBhvr additive="base">
                                        <p:cTn id="859" dur="2062" fill="hold">
                                          <p:stCondLst>
                                            <p:cond delay="0"/>
                                          </p:stCondLst>
                                        </p:cTn>
                                        <p:tgtEl>
                                          <p:spTgt spid="159"/>
                                        </p:tgtEl>
                                      </p:cBhvr>
                                      <p:to>
                                        <p:strVal val=""/>
                                      </p:to>
                                    </p:set>
                                  </p:childTnLst>
                                </p:cTn>
                              </p:par>
                              <p:par>
                                <p:cTn id="860" presetID="0" presetClass="path" presetSubtype="0" repeatCount="indefinite" fill="hold" grpId="1" nodeType="withEffect">
                                  <p:stCondLst>
                                    <p:cond delay="0"/>
                                  </p:stCondLst>
                                  <p:childTnLst>
                                    <p:animMotion origin="layout" path="M -8.33333E-7 -2.22222E-6 C -0.01471 -0.12338 -0.08021 -0.21551 -0.01003 -0.36713 " pathEditMode="relative" rAng="0" ptsTypes="AA">
                                      <p:cBhvr>
                                        <p:cTn id="861" dur="2645" spd="-100000" fill="hold"/>
                                        <p:tgtEl>
                                          <p:spTgt spid="159"/>
                                        </p:tgtEl>
                                        <p:attrNameLst>
                                          <p:attrName>ppt_x</p:attrName>
                                          <p:attrName>ppt_y</p:attrName>
                                        </p:attrNameLst>
                                      </p:cBhvr>
                                      <p:rCtr x="-2096" y="-18356"/>
                                    </p:animMotion>
                                  </p:childTnLst>
                                </p:cTn>
                              </p:par>
                              <p:par>
                                <p:cTn id="862" presetID="10" presetClass="entr" presetSubtype="0" repeatCount="indefinite" fill="hold" grpId="0" nodeType="withEffect">
                                  <p:stCondLst>
                                    <p:cond delay="0"/>
                                  </p:stCondLst>
                                  <p:childTnLst>
                                    <p:set>
                                      <p:cBhvr>
                                        <p:cTn id="863" dur="1" fill="hold">
                                          <p:stCondLst>
                                            <p:cond delay="0"/>
                                          </p:stCondLst>
                                        </p:cTn>
                                        <p:tgtEl>
                                          <p:spTgt spid="160"/>
                                        </p:tgtEl>
                                        <p:attrNameLst>
                                          <p:attrName>style.visibility</p:attrName>
                                        </p:attrNameLst>
                                      </p:cBhvr>
                                      <p:to>
                                        <p:strVal val="visible"/>
                                      </p:to>
                                    </p:set>
                                    <p:animEffect transition="out" filter="fade">
                                      <p:cBhvr additive="base">
                                        <p:cTn id="864" dur="389" fill="hold">
                                          <p:stCondLst>
                                            <p:cond delay="2724"/>
                                          </p:stCondLst>
                                        </p:cTn>
                                        <p:tgtEl>
                                          <p:spTgt spid="160"/>
                                        </p:tgtEl>
                                      </p:cBhvr>
                                    </p:animEffect>
                                    <p:animEffect transition="in" filter="fade">
                                      <p:cBhvr additive="base">
                                        <p:cTn id="865" dur="389" fill="hold">
                                          <p:stCondLst>
                                            <p:cond delay="0"/>
                                          </p:stCondLst>
                                        </p:cTn>
                                        <p:tgtEl>
                                          <p:spTgt spid="160"/>
                                        </p:tgtEl>
                                      </p:cBhvr>
                                    </p:animEffect>
                                    <p:set>
                                      <p:cBhvr additive="base">
                                        <p:cTn id="866" dur="1" fill="hold">
                                          <p:stCondLst>
                                            <p:cond delay="3112"/>
                                          </p:stCondLst>
                                        </p:cTn>
                                        <p:tgtEl>
                                          <p:spTgt spid="160"/>
                                        </p:tgtEl>
                                        <p:attrNameLst>
                                          <p:attrName>style.visibility</p:attrName>
                                        </p:attrNameLst>
                                      </p:cBhvr>
                                      <p:to>
                                        <p:strVal val="hidden"/>
                                      </p:to>
                                    </p:set>
                                    <p:set>
                                      <p:cBhvr additive="base">
                                        <p:cTn id="867" dur="3580" fill="hold">
                                          <p:stCondLst>
                                            <p:cond delay="0"/>
                                          </p:stCondLst>
                                        </p:cTn>
                                        <p:tgtEl>
                                          <p:spTgt spid="160"/>
                                        </p:tgtEl>
                                      </p:cBhvr>
                                      <p:to>
                                        <p:strVal val=""/>
                                      </p:to>
                                    </p:set>
                                  </p:childTnLst>
                                </p:cTn>
                              </p:par>
                              <p:par>
                                <p:cTn id="868" presetID="0" presetClass="path" presetSubtype="0" repeatCount="indefinite" fill="hold" grpId="1" nodeType="withEffect">
                                  <p:stCondLst>
                                    <p:cond delay="0"/>
                                  </p:stCondLst>
                                  <p:childTnLst>
                                    <p:animMotion origin="layout" path="M -1.66667E-6 4.07407E-6 C 0.00287 -0.24885 0.12018 -0.15834 0.10443 -0.32223 " pathEditMode="relative" rAng="0" ptsTypes="AA">
                                      <p:cBhvr>
                                        <p:cTn id="869" dur="2595" spd="-100000" fill="hold"/>
                                        <p:tgtEl>
                                          <p:spTgt spid="160"/>
                                        </p:tgtEl>
                                        <p:attrNameLst>
                                          <p:attrName>ppt_x</p:attrName>
                                          <p:attrName>ppt_y</p:attrName>
                                        </p:attrNameLst>
                                      </p:cBhvr>
                                      <p:rCtr x="5286" y="-16111"/>
                                    </p:animMotion>
                                  </p:childTnLst>
                                </p:cTn>
                              </p:par>
                              <p:par>
                                <p:cTn id="870" presetID="10" presetClass="entr" presetSubtype="0" repeatCount="indefinite" fill="hold" grpId="0" nodeType="withEffect">
                                  <p:stCondLst>
                                    <p:cond delay="0"/>
                                  </p:stCondLst>
                                  <p:childTnLst>
                                    <p:set>
                                      <p:cBhvr>
                                        <p:cTn id="871" dur="1" fill="hold">
                                          <p:stCondLst>
                                            <p:cond delay="0"/>
                                          </p:stCondLst>
                                        </p:cTn>
                                        <p:tgtEl>
                                          <p:spTgt spid="161"/>
                                        </p:tgtEl>
                                        <p:attrNameLst>
                                          <p:attrName>style.visibility</p:attrName>
                                        </p:attrNameLst>
                                      </p:cBhvr>
                                      <p:to>
                                        <p:strVal val="visible"/>
                                      </p:to>
                                    </p:set>
                                    <p:animEffect transition="out" filter="fade">
                                      <p:cBhvr additive="base">
                                        <p:cTn id="872" dur="269" fill="hold">
                                          <p:stCondLst>
                                            <p:cond delay="1880"/>
                                          </p:stCondLst>
                                        </p:cTn>
                                        <p:tgtEl>
                                          <p:spTgt spid="161"/>
                                        </p:tgtEl>
                                      </p:cBhvr>
                                    </p:animEffect>
                                    <p:animEffect transition="in" filter="fade">
                                      <p:cBhvr additive="base">
                                        <p:cTn id="873" dur="269" fill="hold">
                                          <p:stCondLst>
                                            <p:cond delay="0"/>
                                          </p:stCondLst>
                                        </p:cTn>
                                        <p:tgtEl>
                                          <p:spTgt spid="161"/>
                                        </p:tgtEl>
                                      </p:cBhvr>
                                    </p:animEffect>
                                    <p:set>
                                      <p:cBhvr additive="base">
                                        <p:cTn id="874" dur="1" fill="hold">
                                          <p:stCondLst>
                                            <p:cond delay="2147"/>
                                          </p:stCondLst>
                                        </p:cTn>
                                        <p:tgtEl>
                                          <p:spTgt spid="161"/>
                                        </p:tgtEl>
                                        <p:attrNameLst>
                                          <p:attrName>style.visibility</p:attrName>
                                        </p:attrNameLst>
                                      </p:cBhvr>
                                      <p:to>
                                        <p:strVal val="hidden"/>
                                      </p:to>
                                    </p:set>
                                    <p:set>
                                      <p:cBhvr additive="base">
                                        <p:cTn id="875" dur="2471" fill="hold">
                                          <p:stCondLst>
                                            <p:cond delay="0"/>
                                          </p:stCondLst>
                                        </p:cTn>
                                        <p:tgtEl>
                                          <p:spTgt spid="161"/>
                                        </p:tgtEl>
                                      </p:cBhvr>
                                      <p:to>
                                        <p:strVal val=""/>
                                      </p:to>
                                    </p:set>
                                  </p:childTnLst>
                                </p:cTn>
                              </p:par>
                              <p:par>
                                <p:cTn id="876" presetID="0" presetClass="path" presetSubtype="0" repeatCount="indefinite" fill="hold" grpId="1" nodeType="withEffect">
                                  <p:stCondLst>
                                    <p:cond delay="0"/>
                                  </p:stCondLst>
                                  <p:childTnLst>
                                    <p:animMotion origin="layout" path="M -0.00026 3.7037E-6 C 0.05547 0.15463 0.08659 0.06782 0.1375 0.22152 " pathEditMode="relative" rAng="10380000" ptsTypes="AA">
                                      <p:cBhvr>
                                        <p:cTn id="877" dur="2961" spd="-100000" fill="hold"/>
                                        <p:tgtEl>
                                          <p:spTgt spid="161"/>
                                        </p:tgtEl>
                                        <p:attrNameLst>
                                          <p:attrName>ppt_x</p:attrName>
                                          <p:attrName>ppt_y</p:attrName>
                                        </p:attrNameLst>
                                      </p:cBhvr>
                                      <p:rCtr x="6888" y="11088"/>
                                    </p:animMotion>
                                  </p:childTnLst>
                                </p:cTn>
                              </p:par>
                              <p:par>
                                <p:cTn id="878" presetID="10" presetClass="entr" presetSubtype="0" repeatCount="indefinite" fill="hold" grpId="0" nodeType="withEffect">
                                  <p:stCondLst>
                                    <p:cond delay="0"/>
                                  </p:stCondLst>
                                  <p:childTnLst>
                                    <p:set>
                                      <p:cBhvr>
                                        <p:cTn id="879" dur="1" fill="hold">
                                          <p:stCondLst>
                                            <p:cond delay="0"/>
                                          </p:stCondLst>
                                        </p:cTn>
                                        <p:tgtEl>
                                          <p:spTgt spid="162"/>
                                        </p:tgtEl>
                                        <p:attrNameLst>
                                          <p:attrName>style.visibility</p:attrName>
                                        </p:attrNameLst>
                                      </p:cBhvr>
                                      <p:to>
                                        <p:strVal val="visible"/>
                                      </p:to>
                                    </p:set>
                                    <p:animEffect transition="out" filter="fade">
                                      <p:cBhvr additive="base">
                                        <p:cTn id="880" dur="273" fill="hold">
                                          <p:stCondLst>
                                            <p:cond delay="1909"/>
                                          </p:stCondLst>
                                        </p:cTn>
                                        <p:tgtEl>
                                          <p:spTgt spid="162"/>
                                        </p:tgtEl>
                                      </p:cBhvr>
                                    </p:animEffect>
                                    <p:animEffect transition="in" filter="fade">
                                      <p:cBhvr additive="base">
                                        <p:cTn id="881" dur="273" fill="hold">
                                          <p:stCondLst>
                                            <p:cond delay="0"/>
                                          </p:stCondLst>
                                        </p:cTn>
                                        <p:tgtEl>
                                          <p:spTgt spid="162"/>
                                        </p:tgtEl>
                                      </p:cBhvr>
                                    </p:animEffect>
                                    <p:set>
                                      <p:cBhvr additive="base">
                                        <p:cTn id="882" dur="1" fill="hold">
                                          <p:stCondLst>
                                            <p:cond delay="2181"/>
                                          </p:stCondLst>
                                        </p:cTn>
                                        <p:tgtEl>
                                          <p:spTgt spid="162"/>
                                        </p:tgtEl>
                                        <p:attrNameLst>
                                          <p:attrName>style.visibility</p:attrName>
                                        </p:attrNameLst>
                                      </p:cBhvr>
                                      <p:to>
                                        <p:strVal val="hidden"/>
                                      </p:to>
                                    </p:set>
                                    <p:set>
                                      <p:cBhvr additive="base">
                                        <p:cTn id="883" dur="2509" fill="hold">
                                          <p:stCondLst>
                                            <p:cond delay="0"/>
                                          </p:stCondLst>
                                        </p:cTn>
                                        <p:tgtEl>
                                          <p:spTgt spid="162"/>
                                        </p:tgtEl>
                                      </p:cBhvr>
                                      <p:to>
                                        <p:strVal val=""/>
                                      </p:to>
                                    </p:set>
                                  </p:childTnLst>
                                </p:cTn>
                              </p:par>
                              <p:par>
                                <p:cTn id="884" presetID="0" presetClass="path" presetSubtype="0" repeatCount="indefinite" fill="hold" grpId="1" nodeType="withEffect">
                                  <p:stCondLst>
                                    <p:cond delay="0"/>
                                  </p:stCondLst>
                                  <p:childTnLst>
                                    <p:animMotion origin="layout" path="M 0.00013 -3.7037E-7 C -0.07162 -0.28356 0.12161 -0.16806 0.11159 -0.39653 " pathEditMode="relative" rAng="1740000" ptsTypes="AA">
                                      <p:cBhvr>
                                        <p:cTn id="885" dur="2681" spd="-100000" fill="hold"/>
                                        <p:tgtEl>
                                          <p:spTgt spid="162"/>
                                        </p:tgtEl>
                                        <p:attrNameLst>
                                          <p:attrName>ppt_x</p:attrName>
                                          <p:attrName>ppt_y</p:attrName>
                                        </p:attrNameLst>
                                      </p:cBhvr>
                                      <p:rCtr x="4023" y="-21366"/>
                                    </p:animMotion>
                                  </p:childTnLst>
                                </p:cTn>
                              </p:par>
                              <p:par>
                                <p:cTn id="886" presetID="10" presetClass="entr" presetSubtype="0" repeatCount="indefinite" fill="hold" grpId="0" nodeType="withEffect">
                                  <p:stCondLst>
                                    <p:cond delay="0"/>
                                  </p:stCondLst>
                                  <p:childTnLst>
                                    <p:set>
                                      <p:cBhvr>
                                        <p:cTn id="887" dur="1" fill="hold">
                                          <p:stCondLst>
                                            <p:cond delay="0"/>
                                          </p:stCondLst>
                                        </p:cTn>
                                        <p:tgtEl>
                                          <p:spTgt spid="163"/>
                                        </p:tgtEl>
                                        <p:attrNameLst>
                                          <p:attrName>style.visibility</p:attrName>
                                        </p:attrNameLst>
                                      </p:cBhvr>
                                      <p:to>
                                        <p:strVal val="visible"/>
                                      </p:to>
                                    </p:set>
                                    <p:animEffect transition="out" filter="fade">
                                      <p:cBhvr additive="base">
                                        <p:cTn id="888" dur="227" fill="hold">
                                          <p:stCondLst>
                                            <p:cond delay="1590"/>
                                          </p:stCondLst>
                                        </p:cTn>
                                        <p:tgtEl>
                                          <p:spTgt spid="163"/>
                                        </p:tgtEl>
                                      </p:cBhvr>
                                    </p:animEffect>
                                    <p:animEffect transition="in" filter="fade">
                                      <p:cBhvr additive="base">
                                        <p:cTn id="889" dur="227" fill="hold">
                                          <p:stCondLst>
                                            <p:cond delay="0"/>
                                          </p:stCondLst>
                                        </p:cTn>
                                        <p:tgtEl>
                                          <p:spTgt spid="163"/>
                                        </p:tgtEl>
                                      </p:cBhvr>
                                    </p:animEffect>
                                    <p:set>
                                      <p:cBhvr additive="base">
                                        <p:cTn id="890" dur="1" fill="hold">
                                          <p:stCondLst>
                                            <p:cond delay="1816"/>
                                          </p:stCondLst>
                                        </p:cTn>
                                        <p:tgtEl>
                                          <p:spTgt spid="163"/>
                                        </p:tgtEl>
                                        <p:attrNameLst>
                                          <p:attrName>style.visibility</p:attrName>
                                        </p:attrNameLst>
                                      </p:cBhvr>
                                      <p:to>
                                        <p:strVal val="hidden"/>
                                      </p:to>
                                    </p:set>
                                    <p:set>
                                      <p:cBhvr additive="base">
                                        <p:cTn id="891" dur="2090" fill="hold">
                                          <p:stCondLst>
                                            <p:cond delay="0"/>
                                          </p:stCondLst>
                                        </p:cTn>
                                        <p:tgtEl>
                                          <p:spTgt spid="163"/>
                                        </p:tgtEl>
                                      </p:cBhvr>
                                      <p:to>
                                        <p:strVal val=""/>
                                      </p:to>
                                    </p:set>
                                  </p:childTnLst>
                                </p:cTn>
                              </p:par>
                              <p:par>
                                <p:cTn id="892" presetID="0" presetClass="path" presetSubtype="0" repeatCount="indefinite" fill="hold" grpId="1" nodeType="withEffect">
                                  <p:stCondLst>
                                    <p:cond delay="0"/>
                                  </p:stCondLst>
                                  <p:childTnLst>
                                    <p:animMotion origin="layout" path="M -0.00013 3.33333E-6 C 0.10482 -0.20695 0.17995 -0.01922 0.24831 -0.2419 " pathEditMode="relative" rAng="0" ptsTypes="AA">
                                      <p:cBhvr>
                                        <p:cTn id="893" dur="2965" spd="-100000" fill="hold"/>
                                        <p:tgtEl>
                                          <p:spTgt spid="163"/>
                                        </p:tgtEl>
                                        <p:attrNameLst>
                                          <p:attrName>ppt_x</p:attrName>
                                          <p:attrName>ppt_y</p:attrName>
                                        </p:attrNameLst>
                                      </p:cBhvr>
                                      <p:rCtr x="12422" y="-12106"/>
                                    </p:animMotion>
                                  </p:childTnLst>
                                </p:cTn>
                              </p:par>
                              <p:par>
                                <p:cTn id="894" presetID="10" presetClass="entr" presetSubtype="0" repeatCount="indefinite" fill="hold" grpId="0" nodeType="withEffect">
                                  <p:stCondLst>
                                    <p:cond delay="0"/>
                                  </p:stCondLst>
                                  <p:childTnLst>
                                    <p:set>
                                      <p:cBhvr>
                                        <p:cTn id="895" dur="1" fill="hold">
                                          <p:stCondLst>
                                            <p:cond delay="0"/>
                                          </p:stCondLst>
                                        </p:cTn>
                                        <p:tgtEl>
                                          <p:spTgt spid="164"/>
                                        </p:tgtEl>
                                        <p:attrNameLst>
                                          <p:attrName>style.visibility</p:attrName>
                                        </p:attrNameLst>
                                      </p:cBhvr>
                                      <p:to>
                                        <p:strVal val="visible"/>
                                      </p:to>
                                    </p:set>
                                    <p:animEffect transition="out" filter="fade">
                                      <p:cBhvr additive="base">
                                        <p:cTn id="896" dur="262" fill="hold">
                                          <p:stCondLst>
                                            <p:cond delay="1835"/>
                                          </p:stCondLst>
                                        </p:cTn>
                                        <p:tgtEl>
                                          <p:spTgt spid="164"/>
                                        </p:tgtEl>
                                      </p:cBhvr>
                                    </p:animEffect>
                                    <p:animEffect transition="in" filter="fade">
                                      <p:cBhvr additive="base">
                                        <p:cTn id="897" dur="262" fill="hold">
                                          <p:stCondLst>
                                            <p:cond delay="0"/>
                                          </p:stCondLst>
                                        </p:cTn>
                                        <p:tgtEl>
                                          <p:spTgt spid="164"/>
                                        </p:tgtEl>
                                      </p:cBhvr>
                                    </p:animEffect>
                                    <p:set>
                                      <p:cBhvr additive="base">
                                        <p:cTn id="898" dur="1" fill="hold">
                                          <p:stCondLst>
                                            <p:cond delay="2096"/>
                                          </p:stCondLst>
                                        </p:cTn>
                                        <p:tgtEl>
                                          <p:spTgt spid="164"/>
                                        </p:tgtEl>
                                        <p:attrNameLst>
                                          <p:attrName>style.visibility</p:attrName>
                                        </p:attrNameLst>
                                      </p:cBhvr>
                                      <p:to>
                                        <p:strVal val="hidden"/>
                                      </p:to>
                                    </p:set>
                                    <p:set>
                                      <p:cBhvr additive="base">
                                        <p:cTn id="899" dur="2412" fill="hold">
                                          <p:stCondLst>
                                            <p:cond delay="0"/>
                                          </p:stCondLst>
                                        </p:cTn>
                                        <p:tgtEl>
                                          <p:spTgt spid="164"/>
                                        </p:tgtEl>
                                      </p:cBhvr>
                                      <p:to>
                                        <p:strVal val=""/>
                                      </p:to>
                                    </p:set>
                                  </p:childTnLst>
                                </p:cTn>
                              </p:par>
                              <p:par>
                                <p:cTn id="900"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901" dur="3729" spd="-100000" fill="hold"/>
                                        <p:tgtEl>
                                          <p:spTgt spid="164"/>
                                        </p:tgtEl>
                                        <p:attrNameLst>
                                          <p:attrName>ppt_x</p:attrName>
                                          <p:attrName>ppt_y</p:attrName>
                                        </p:attrNameLst>
                                      </p:cBhvr>
                                      <p:rCtr x="8138" y="-1852"/>
                                    </p:animMotion>
                                  </p:childTnLst>
                                </p:cTn>
                              </p:par>
                              <p:par>
                                <p:cTn id="902" presetID="10" presetClass="entr" presetSubtype="0" repeatCount="indefinite" fill="hold" grpId="0" nodeType="withEffect">
                                  <p:stCondLst>
                                    <p:cond delay="0"/>
                                  </p:stCondLst>
                                  <p:childTnLst>
                                    <p:set>
                                      <p:cBhvr>
                                        <p:cTn id="903" dur="1" fill="hold">
                                          <p:stCondLst>
                                            <p:cond delay="0"/>
                                          </p:stCondLst>
                                        </p:cTn>
                                        <p:tgtEl>
                                          <p:spTgt spid="165"/>
                                        </p:tgtEl>
                                        <p:attrNameLst>
                                          <p:attrName>style.visibility</p:attrName>
                                        </p:attrNameLst>
                                      </p:cBhvr>
                                      <p:to>
                                        <p:strVal val="visible"/>
                                      </p:to>
                                    </p:set>
                                    <p:animEffect transition="out" filter="fade">
                                      <p:cBhvr additive="base">
                                        <p:cTn id="904" dur="345" fill="hold">
                                          <p:stCondLst>
                                            <p:cond delay="2417"/>
                                          </p:stCondLst>
                                        </p:cTn>
                                        <p:tgtEl>
                                          <p:spTgt spid="165"/>
                                        </p:tgtEl>
                                      </p:cBhvr>
                                    </p:animEffect>
                                    <p:animEffect transition="in" filter="fade">
                                      <p:cBhvr additive="base">
                                        <p:cTn id="905" dur="345" fill="hold">
                                          <p:stCondLst>
                                            <p:cond delay="0"/>
                                          </p:stCondLst>
                                        </p:cTn>
                                        <p:tgtEl>
                                          <p:spTgt spid="165"/>
                                        </p:tgtEl>
                                      </p:cBhvr>
                                    </p:animEffect>
                                    <p:set>
                                      <p:cBhvr additive="base">
                                        <p:cTn id="906" dur="1" fill="hold">
                                          <p:stCondLst>
                                            <p:cond delay="2761"/>
                                          </p:stCondLst>
                                        </p:cTn>
                                        <p:tgtEl>
                                          <p:spTgt spid="165"/>
                                        </p:tgtEl>
                                        <p:attrNameLst>
                                          <p:attrName>style.visibility</p:attrName>
                                        </p:attrNameLst>
                                      </p:cBhvr>
                                      <p:to>
                                        <p:strVal val="hidden"/>
                                      </p:to>
                                    </p:set>
                                    <p:set>
                                      <p:cBhvr additive="base">
                                        <p:cTn id="907" dur="3177" fill="hold">
                                          <p:stCondLst>
                                            <p:cond delay="0"/>
                                          </p:stCondLst>
                                        </p:cTn>
                                        <p:tgtEl>
                                          <p:spTgt spid="165"/>
                                        </p:tgtEl>
                                      </p:cBhvr>
                                      <p:to>
                                        <p:strVal val=""/>
                                      </p:to>
                                    </p:set>
                                  </p:childTnLst>
                                </p:cTn>
                              </p:par>
                              <p:par>
                                <p:cTn id="908" presetID="0" presetClass="path" presetSubtype="0" repeatCount="indefinite" fill="hold" grpId="1" nodeType="withEffect">
                                  <p:stCondLst>
                                    <p:cond delay="0"/>
                                  </p:stCondLst>
                                  <p:childTnLst>
                                    <p:animMotion origin="layout" path="M -2.08333E-6 4.81481E-6 C 0.03321 -0.23588 0.0431 -0.23704 0.13763 -0.34769 " pathEditMode="relative" rAng="0" ptsTypes="AA">
                                      <p:cBhvr>
                                        <p:cTn id="909" dur="3510" spd="-100000" fill="hold"/>
                                        <p:tgtEl>
                                          <p:spTgt spid="165"/>
                                        </p:tgtEl>
                                        <p:attrNameLst>
                                          <p:attrName>ppt_x</p:attrName>
                                          <p:attrName>ppt_y</p:attrName>
                                        </p:attrNameLst>
                                      </p:cBhvr>
                                      <p:rCtr x="6875" y="-17384"/>
                                    </p:animMotion>
                                  </p:childTnLst>
                                </p:cTn>
                              </p:par>
                              <p:par>
                                <p:cTn id="910" presetID="10" presetClass="entr" presetSubtype="0" repeatCount="indefinite" fill="hold" grpId="0" nodeType="withEffect">
                                  <p:stCondLst>
                                    <p:cond delay="0"/>
                                  </p:stCondLst>
                                  <p:childTnLst>
                                    <p:set>
                                      <p:cBhvr>
                                        <p:cTn id="911" dur="1" fill="hold">
                                          <p:stCondLst>
                                            <p:cond delay="0"/>
                                          </p:stCondLst>
                                        </p:cTn>
                                        <p:tgtEl>
                                          <p:spTgt spid="166"/>
                                        </p:tgtEl>
                                        <p:attrNameLst>
                                          <p:attrName>style.visibility</p:attrName>
                                        </p:attrNameLst>
                                      </p:cBhvr>
                                      <p:to>
                                        <p:strVal val="visible"/>
                                      </p:to>
                                    </p:set>
                                    <p:animEffect transition="out" filter="fade">
                                      <p:cBhvr additive="base">
                                        <p:cTn id="912" dur="419" fill="hold">
                                          <p:stCondLst>
                                            <p:cond delay="2934"/>
                                          </p:stCondLst>
                                        </p:cTn>
                                        <p:tgtEl>
                                          <p:spTgt spid="166"/>
                                        </p:tgtEl>
                                      </p:cBhvr>
                                    </p:animEffect>
                                    <p:animEffect transition="in" filter="fade">
                                      <p:cBhvr additive="base">
                                        <p:cTn id="913" dur="419" fill="hold">
                                          <p:stCondLst>
                                            <p:cond delay="0"/>
                                          </p:stCondLst>
                                        </p:cTn>
                                        <p:tgtEl>
                                          <p:spTgt spid="166"/>
                                        </p:tgtEl>
                                      </p:cBhvr>
                                    </p:animEffect>
                                    <p:set>
                                      <p:cBhvr additive="base">
                                        <p:cTn id="914" dur="1" fill="hold">
                                          <p:stCondLst>
                                            <p:cond delay="3351"/>
                                          </p:stCondLst>
                                        </p:cTn>
                                        <p:tgtEl>
                                          <p:spTgt spid="166"/>
                                        </p:tgtEl>
                                        <p:attrNameLst>
                                          <p:attrName>style.visibility</p:attrName>
                                        </p:attrNameLst>
                                      </p:cBhvr>
                                      <p:to>
                                        <p:strVal val="hidden"/>
                                      </p:to>
                                    </p:set>
                                    <p:set>
                                      <p:cBhvr additive="base">
                                        <p:cTn id="915" dur="3856" fill="hold">
                                          <p:stCondLst>
                                            <p:cond delay="0"/>
                                          </p:stCondLst>
                                        </p:cTn>
                                        <p:tgtEl>
                                          <p:spTgt spid="166"/>
                                        </p:tgtEl>
                                      </p:cBhvr>
                                      <p:to>
                                        <p:strVal val=""/>
                                      </p:to>
                                    </p:set>
                                  </p:childTnLst>
                                </p:cTn>
                              </p:par>
                              <p:par>
                                <p:cTn id="916" presetID="0" presetClass="path" presetSubtype="0" repeatCount="indefinite" fill="hold" grpId="1" nodeType="withEffect">
                                  <p:stCondLst>
                                    <p:cond delay="0"/>
                                  </p:stCondLst>
                                  <p:childTnLst>
                                    <p:animMotion origin="layout" path="M 0.00013 -4.44444E-6 C 0.07331 0.08403 0.17201 -0.15393 0.23334 -0.00509 " pathEditMode="relative" rAng="7320000" ptsTypes="AA">
                                      <p:cBhvr>
                                        <p:cTn id="917" dur="2662" spd="-100000" fill="hold"/>
                                        <p:tgtEl>
                                          <p:spTgt spid="166"/>
                                        </p:tgtEl>
                                        <p:attrNameLst>
                                          <p:attrName>ppt_x</p:attrName>
                                          <p:attrName>ppt_y</p:attrName>
                                        </p:attrNameLst>
                                      </p:cBhvr>
                                      <p:rCtr x="11823" y="-694"/>
                                    </p:animMotion>
                                  </p:childTnLst>
                                </p:cTn>
                              </p:par>
                              <p:par>
                                <p:cTn id="918" presetID="10" presetClass="entr" presetSubtype="0" repeatCount="indefinite" fill="hold" grpId="0" nodeType="withEffect">
                                  <p:stCondLst>
                                    <p:cond delay="0"/>
                                  </p:stCondLst>
                                  <p:childTnLst>
                                    <p:set>
                                      <p:cBhvr>
                                        <p:cTn id="919" dur="1" fill="hold">
                                          <p:stCondLst>
                                            <p:cond delay="0"/>
                                          </p:stCondLst>
                                        </p:cTn>
                                        <p:tgtEl>
                                          <p:spTgt spid="167"/>
                                        </p:tgtEl>
                                        <p:attrNameLst>
                                          <p:attrName>style.visibility</p:attrName>
                                        </p:attrNameLst>
                                      </p:cBhvr>
                                      <p:to>
                                        <p:strVal val="visible"/>
                                      </p:to>
                                    </p:set>
                                    <p:animEffect transition="out" filter="fade">
                                      <p:cBhvr additive="base">
                                        <p:cTn id="920" dur="335" fill="hold">
                                          <p:stCondLst>
                                            <p:cond delay="2348"/>
                                          </p:stCondLst>
                                        </p:cTn>
                                        <p:tgtEl>
                                          <p:spTgt spid="167"/>
                                        </p:tgtEl>
                                      </p:cBhvr>
                                    </p:animEffect>
                                    <p:animEffect transition="in" filter="fade">
                                      <p:cBhvr additive="base">
                                        <p:cTn id="921" dur="335" fill="hold">
                                          <p:stCondLst>
                                            <p:cond delay="0"/>
                                          </p:stCondLst>
                                        </p:cTn>
                                        <p:tgtEl>
                                          <p:spTgt spid="167"/>
                                        </p:tgtEl>
                                      </p:cBhvr>
                                    </p:animEffect>
                                    <p:set>
                                      <p:cBhvr additive="base">
                                        <p:cTn id="922" dur="1" fill="hold">
                                          <p:stCondLst>
                                            <p:cond delay="2682"/>
                                          </p:stCondLst>
                                        </p:cTn>
                                        <p:tgtEl>
                                          <p:spTgt spid="167"/>
                                        </p:tgtEl>
                                        <p:attrNameLst>
                                          <p:attrName>style.visibility</p:attrName>
                                        </p:attrNameLst>
                                      </p:cBhvr>
                                      <p:to>
                                        <p:strVal val="hidden"/>
                                      </p:to>
                                    </p:set>
                                    <p:set>
                                      <p:cBhvr additive="base">
                                        <p:cTn id="923" dur="3086" fill="hold">
                                          <p:stCondLst>
                                            <p:cond delay="0"/>
                                          </p:stCondLst>
                                        </p:cTn>
                                        <p:tgtEl>
                                          <p:spTgt spid="167"/>
                                        </p:tgtEl>
                                      </p:cBhvr>
                                      <p:to>
                                        <p:strVal val=""/>
                                      </p:to>
                                    </p:set>
                                  </p:childTnLst>
                                </p:cTn>
                              </p:par>
                              <p:par>
                                <p:cTn id="924" presetID="0" presetClass="path" presetSubtype="0" repeatCount="indefinite" fill="hold" grpId="1" nodeType="withEffect">
                                  <p:stCondLst>
                                    <p:cond delay="0"/>
                                  </p:stCondLst>
                                  <p:childTnLst>
                                    <p:animMotion origin="layout" path="M -1.25E-6 -0.00023 C 0.11016 -0.09722 0.10912 -0.21551 0.13763 -0.38565 " pathEditMode="relative" rAng="0" ptsTypes="AA">
                                      <p:cBhvr>
                                        <p:cTn id="925" dur="2161" spd="-100000" fill="hold"/>
                                        <p:tgtEl>
                                          <p:spTgt spid="167"/>
                                        </p:tgtEl>
                                        <p:attrNameLst>
                                          <p:attrName>ppt_x</p:attrName>
                                          <p:attrName>ppt_y</p:attrName>
                                        </p:attrNameLst>
                                      </p:cBhvr>
                                      <p:rCtr x="6875" y="-19259"/>
                                    </p:animMotion>
                                  </p:childTnLst>
                                </p:cTn>
                              </p:par>
                              <p:par>
                                <p:cTn id="926" presetID="10" presetClass="entr" presetSubtype="0" repeatCount="indefinite" fill="hold" grpId="0" nodeType="withEffect">
                                  <p:stCondLst>
                                    <p:cond delay="0"/>
                                  </p:stCondLst>
                                  <p:childTnLst>
                                    <p:set>
                                      <p:cBhvr>
                                        <p:cTn id="927" dur="1" fill="hold">
                                          <p:stCondLst>
                                            <p:cond delay="0"/>
                                          </p:stCondLst>
                                        </p:cTn>
                                        <p:tgtEl>
                                          <p:spTgt spid="107"/>
                                        </p:tgtEl>
                                        <p:attrNameLst>
                                          <p:attrName>style.visibility</p:attrName>
                                        </p:attrNameLst>
                                      </p:cBhvr>
                                      <p:to>
                                        <p:strVal val="visible"/>
                                      </p:to>
                                    </p:set>
                                    <p:animEffect transition="out" filter="fade">
                                      <p:cBhvr additive="base">
                                        <p:cTn id="928" dur="355" fill="hold">
                                          <p:stCondLst>
                                            <p:cond delay="2487"/>
                                          </p:stCondLst>
                                        </p:cTn>
                                        <p:tgtEl>
                                          <p:spTgt spid="107"/>
                                        </p:tgtEl>
                                      </p:cBhvr>
                                    </p:animEffect>
                                    <p:animEffect transition="in" filter="fade">
                                      <p:cBhvr additive="base">
                                        <p:cTn id="929" dur="355" fill="hold">
                                          <p:stCondLst>
                                            <p:cond delay="0"/>
                                          </p:stCondLst>
                                        </p:cTn>
                                        <p:tgtEl>
                                          <p:spTgt spid="107"/>
                                        </p:tgtEl>
                                      </p:cBhvr>
                                    </p:animEffect>
                                    <p:set>
                                      <p:cBhvr additive="base">
                                        <p:cTn id="930" dur="1" fill="hold">
                                          <p:stCondLst>
                                            <p:cond delay="2841"/>
                                          </p:stCondLst>
                                        </p:cTn>
                                        <p:tgtEl>
                                          <p:spTgt spid="107"/>
                                        </p:tgtEl>
                                        <p:attrNameLst>
                                          <p:attrName>style.visibility</p:attrName>
                                        </p:attrNameLst>
                                      </p:cBhvr>
                                      <p:to>
                                        <p:strVal val="hidden"/>
                                      </p:to>
                                    </p:set>
                                    <p:set>
                                      <p:cBhvr additive="base">
                                        <p:cTn id="931" dur="3269" fill="hold">
                                          <p:stCondLst>
                                            <p:cond delay="0"/>
                                          </p:stCondLst>
                                        </p:cTn>
                                        <p:tgtEl>
                                          <p:spTgt spid="107"/>
                                        </p:tgtEl>
                                      </p:cBhvr>
                                      <p:to>
                                        <p:strVal val=""/>
                                      </p:to>
                                    </p:set>
                                  </p:childTnLst>
                                </p:cTn>
                              </p:par>
                              <p:par>
                                <p:cTn id="932" presetID="0" presetClass="path" presetSubtype="0" repeatCount="indefinite" fill="hold" grpId="1" nodeType="withEffect">
                                  <p:stCondLst>
                                    <p:cond delay="0"/>
                                  </p:stCondLst>
                                  <p:childTnLst>
                                    <p:animMotion origin="layout" path="M -1.25E-6 2.59259E-6 C 0.07123 -0.04398 0.06237 -0.16273 0.09011 -0.27847 " pathEditMode="relative" rAng="0" ptsTypes="AA">
                                      <p:cBhvr>
                                        <p:cTn id="933" dur="2820" spd="-100000" fill="hold"/>
                                        <p:tgtEl>
                                          <p:spTgt spid="107"/>
                                        </p:tgtEl>
                                        <p:attrNameLst>
                                          <p:attrName>ppt_x</p:attrName>
                                          <p:attrName>ppt_y</p:attrName>
                                        </p:attrNameLst>
                                      </p:cBhvr>
                                      <p:rCtr x="4505" y="-13912"/>
                                    </p:animMotion>
                                  </p:childTnLst>
                                </p:cTn>
                              </p:par>
                              <p:par>
                                <p:cTn id="934" presetID="10" presetClass="entr" presetSubtype="0" repeatCount="indefinite" fill="hold" grpId="0" nodeType="withEffect">
                                  <p:stCondLst>
                                    <p:cond delay="0"/>
                                  </p:stCondLst>
                                  <p:childTnLst>
                                    <p:set>
                                      <p:cBhvr>
                                        <p:cTn id="935" dur="1" fill="hold">
                                          <p:stCondLst>
                                            <p:cond delay="0"/>
                                          </p:stCondLst>
                                        </p:cTn>
                                        <p:tgtEl>
                                          <p:spTgt spid="168"/>
                                        </p:tgtEl>
                                        <p:attrNameLst>
                                          <p:attrName>style.visibility</p:attrName>
                                        </p:attrNameLst>
                                      </p:cBhvr>
                                      <p:to>
                                        <p:strVal val="visible"/>
                                      </p:to>
                                    </p:set>
                                    <p:animEffect transition="out" filter="fade">
                                      <p:cBhvr additive="base">
                                        <p:cTn id="936" dur="426" fill="hold">
                                          <p:stCondLst>
                                            <p:cond delay="2983"/>
                                          </p:stCondLst>
                                        </p:cTn>
                                        <p:tgtEl>
                                          <p:spTgt spid="168"/>
                                        </p:tgtEl>
                                      </p:cBhvr>
                                    </p:animEffect>
                                    <p:animEffect transition="in" filter="fade">
                                      <p:cBhvr additive="base">
                                        <p:cTn id="937" dur="426" fill="hold">
                                          <p:stCondLst>
                                            <p:cond delay="0"/>
                                          </p:stCondLst>
                                        </p:cTn>
                                        <p:tgtEl>
                                          <p:spTgt spid="168"/>
                                        </p:tgtEl>
                                      </p:cBhvr>
                                    </p:animEffect>
                                    <p:set>
                                      <p:cBhvr additive="base">
                                        <p:cTn id="938" dur="1" fill="hold">
                                          <p:stCondLst>
                                            <p:cond delay="3408"/>
                                          </p:stCondLst>
                                        </p:cTn>
                                        <p:tgtEl>
                                          <p:spTgt spid="168"/>
                                        </p:tgtEl>
                                        <p:attrNameLst>
                                          <p:attrName>style.visibility</p:attrName>
                                        </p:attrNameLst>
                                      </p:cBhvr>
                                      <p:to>
                                        <p:strVal val="hidden"/>
                                      </p:to>
                                    </p:set>
                                    <p:set>
                                      <p:cBhvr additive="base">
                                        <p:cTn id="939" dur="3921" fill="hold">
                                          <p:stCondLst>
                                            <p:cond delay="0"/>
                                          </p:stCondLst>
                                        </p:cTn>
                                        <p:tgtEl>
                                          <p:spTgt spid="168"/>
                                        </p:tgtEl>
                                      </p:cBhvr>
                                      <p:to>
                                        <p:strVal val=""/>
                                      </p:to>
                                    </p:set>
                                  </p:childTnLst>
                                </p:cTn>
                              </p:par>
                              <p:par>
                                <p:cTn id="940" presetID="0" presetClass="path" presetSubtype="0" repeatCount="indefinite" fill="hold" grpId="1" nodeType="withEffect">
                                  <p:stCondLst>
                                    <p:cond delay="0"/>
                                  </p:stCondLst>
                                  <p:childTnLst>
                                    <p:animMotion origin="layout" path="M 0.00013 -0.00023 C 0.09427 -0.05995 0.08112 0.02385 0.16497 -0.04027 " pathEditMode="relative" rAng="1800000" ptsTypes="AA">
                                      <p:cBhvr>
                                        <p:cTn id="941" dur="2229" spd="-100000" fill="hold"/>
                                        <p:tgtEl>
                                          <p:spTgt spid="168"/>
                                        </p:tgtEl>
                                        <p:attrNameLst>
                                          <p:attrName>ppt_x</p:attrName>
                                          <p:attrName>ppt_y</p:attrName>
                                        </p:attrNameLst>
                                      </p:cBhvr>
                                      <p:rCtr x="8242" y="-2014"/>
                                    </p:animMotion>
                                  </p:childTnLst>
                                </p:cTn>
                              </p:par>
                              <p:par>
                                <p:cTn id="942" presetID="10" presetClass="entr" presetSubtype="0" repeatCount="indefinite" fill="hold" grpId="0" nodeType="withEffect">
                                  <p:stCondLst>
                                    <p:cond delay="0"/>
                                  </p:stCondLst>
                                  <p:childTnLst>
                                    <p:set>
                                      <p:cBhvr>
                                        <p:cTn id="943" dur="1" fill="hold">
                                          <p:stCondLst>
                                            <p:cond delay="0"/>
                                          </p:stCondLst>
                                        </p:cTn>
                                        <p:tgtEl>
                                          <p:spTgt spid="169"/>
                                        </p:tgtEl>
                                        <p:attrNameLst>
                                          <p:attrName>style.visibility</p:attrName>
                                        </p:attrNameLst>
                                      </p:cBhvr>
                                      <p:to>
                                        <p:strVal val="visible"/>
                                      </p:to>
                                    </p:set>
                                    <p:animEffect transition="out" filter="fade">
                                      <p:cBhvr additive="base">
                                        <p:cTn id="944" dur="418" fill="hold">
                                          <p:stCondLst>
                                            <p:cond delay="2927"/>
                                          </p:stCondLst>
                                        </p:cTn>
                                        <p:tgtEl>
                                          <p:spTgt spid="169"/>
                                        </p:tgtEl>
                                      </p:cBhvr>
                                    </p:animEffect>
                                    <p:animEffect transition="in" filter="fade">
                                      <p:cBhvr additive="base">
                                        <p:cTn id="945" dur="418" fill="hold">
                                          <p:stCondLst>
                                            <p:cond delay="0"/>
                                          </p:stCondLst>
                                        </p:cTn>
                                        <p:tgtEl>
                                          <p:spTgt spid="169"/>
                                        </p:tgtEl>
                                      </p:cBhvr>
                                    </p:animEffect>
                                    <p:set>
                                      <p:cBhvr additive="base">
                                        <p:cTn id="946" dur="1" fill="hold">
                                          <p:stCondLst>
                                            <p:cond delay="3343"/>
                                          </p:stCondLst>
                                        </p:cTn>
                                        <p:tgtEl>
                                          <p:spTgt spid="169"/>
                                        </p:tgtEl>
                                        <p:attrNameLst>
                                          <p:attrName>style.visibility</p:attrName>
                                        </p:attrNameLst>
                                      </p:cBhvr>
                                      <p:to>
                                        <p:strVal val="hidden"/>
                                      </p:to>
                                    </p:set>
                                    <p:set>
                                      <p:cBhvr additive="base">
                                        <p:cTn id="947" dur="3847" fill="hold">
                                          <p:stCondLst>
                                            <p:cond delay="0"/>
                                          </p:stCondLst>
                                        </p:cTn>
                                        <p:tgtEl>
                                          <p:spTgt spid="169"/>
                                        </p:tgtEl>
                                      </p:cBhvr>
                                      <p:to>
                                        <p:strVal val=""/>
                                      </p:to>
                                    </p:set>
                                  </p:childTnLst>
                                </p:cTn>
                              </p:par>
                              <p:par>
                                <p:cTn id="948" presetID="0" presetClass="path" presetSubtype="0" repeatCount="indefinite" fill="hold" grpId="1" nodeType="withEffect">
                                  <p:stCondLst>
                                    <p:cond delay="0"/>
                                  </p:stCondLst>
                                  <p:childTnLst>
                                    <p:animMotion origin="layout" path="M 4.16667E-6 4.81481E-6 C -0.01133 -0.10579 -0.06198 -0.1845 -0.00769 -0.31459 " pathEditMode="relative" rAng="0" ptsTypes="AA">
                                      <p:cBhvr>
                                        <p:cTn id="949" dur="3240" spd="-100000" fill="hold"/>
                                        <p:tgtEl>
                                          <p:spTgt spid="169"/>
                                        </p:tgtEl>
                                        <p:attrNameLst>
                                          <p:attrName>ppt_x</p:attrName>
                                          <p:attrName>ppt_y</p:attrName>
                                        </p:attrNameLst>
                                      </p:cBhvr>
                                      <p:rCtr x="-1628" y="-15741"/>
                                    </p:animMotion>
                                  </p:childTnLst>
                                </p:cTn>
                              </p:par>
                              <p:par>
                                <p:cTn id="950" presetID="10" presetClass="entr" presetSubtype="0" repeatCount="indefinite" fill="hold" grpId="0" nodeType="withEffect">
                                  <p:stCondLst>
                                    <p:cond delay="0"/>
                                  </p:stCondLst>
                                  <p:childTnLst>
                                    <p:set>
                                      <p:cBhvr>
                                        <p:cTn id="951" dur="1" fill="hold">
                                          <p:stCondLst>
                                            <p:cond delay="0"/>
                                          </p:stCondLst>
                                        </p:cTn>
                                        <p:tgtEl>
                                          <p:spTgt spid="170"/>
                                        </p:tgtEl>
                                        <p:attrNameLst>
                                          <p:attrName>style.visibility</p:attrName>
                                        </p:attrNameLst>
                                      </p:cBhvr>
                                      <p:to>
                                        <p:strVal val="visible"/>
                                      </p:to>
                                    </p:set>
                                    <p:animEffect transition="out" filter="fade">
                                      <p:cBhvr additive="base">
                                        <p:cTn id="952" dur="293" fill="hold">
                                          <p:stCondLst>
                                            <p:cond delay="2051"/>
                                          </p:stCondLst>
                                        </p:cTn>
                                        <p:tgtEl>
                                          <p:spTgt spid="170"/>
                                        </p:tgtEl>
                                      </p:cBhvr>
                                    </p:animEffect>
                                    <p:animEffect transition="in" filter="fade">
                                      <p:cBhvr additive="base">
                                        <p:cTn id="953" dur="293" fill="hold">
                                          <p:stCondLst>
                                            <p:cond delay="0"/>
                                          </p:stCondLst>
                                        </p:cTn>
                                        <p:tgtEl>
                                          <p:spTgt spid="170"/>
                                        </p:tgtEl>
                                      </p:cBhvr>
                                    </p:animEffect>
                                    <p:set>
                                      <p:cBhvr additive="base">
                                        <p:cTn id="954" dur="1" fill="hold">
                                          <p:stCondLst>
                                            <p:cond delay="2343"/>
                                          </p:stCondLst>
                                        </p:cTn>
                                        <p:tgtEl>
                                          <p:spTgt spid="170"/>
                                        </p:tgtEl>
                                        <p:attrNameLst>
                                          <p:attrName>style.visibility</p:attrName>
                                        </p:attrNameLst>
                                      </p:cBhvr>
                                      <p:to>
                                        <p:strVal val="hidden"/>
                                      </p:to>
                                    </p:set>
                                    <p:set>
                                      <p:cBhvr additive="base">
                                        <p:cTn id="955" dur="2695" fill="hold">
                                          <p:stCondLst>
                                            <p:cond delay="0"/>
                                          </p:stCondLst>
                                        </p:cTn>
                                        <p:tgtEl>
                                          <p:spTgt spid="170"/>
                                        </p:tgtEl>
                                      </p:cBhvr>
                                      <p:to>
                                        <p:strVal val=""/>
                                      </p:to>
                                    </p:set>
                                  </p:childTnLst>
                                </p:cTn>
                              </p:par>
                              <p:par>
                                <p:cTn id="956" presetID="0" presetClass="path" presetSubtype="0" repeatCount="indefinite" fill="hold" grpId="1" nodeType="withEffect">
                                  <p:stCondLst>
                                    <p:cond delay="0"/>
                                  </p:stCondLst>
                                  <p:childTnLst>
                                    <p:animMotion origin="layout" path="M 4.16667E-7 -1.11111E-6 C 0.00378 -0.22477 0.15404 -0.14305 0.13372 -0.2912 " pathEditMode="relative" rAng="0" ptsTypes="AA">
                                      <p:cBhvr>
                                        <p:cTn id="957" dur="2298" spd="-100000" fill="hold"/>
                                        <p:tgtEl>
                                          <p:spTgt spid="170"/>
                                        </p:tgtEl>
                                        <p:attrNameLst>
                                          <p:attrName>ppt_x</p:attrName>
                                          <p:attrName>ppt_y</p:attrName>
                                        </p:attrNameLst>
                                      </p:cBhvr>
                                      <p:rCtr x="6771" y="-14560"/>
                                    </p:animMotion>
                                  </p:childTnLst>
                                </p:cTn>
                              </p:par>
                              <p:par>
                                <p:cTn id="958" presetID="10" presetClass="entr" presetSubtype="0" repeatCount="indefinite" fill="hold" grpId="0" nodeType="withEffect">
                                  <p:stCondLst>
                                    <p:cond delay="0"/>
                                  </p:stCondLst>
                                  <p:childTnLst>
                                    <p:set>
                                      <p:cBhvr>
                                        <p:cTn id="959" dur="1" fill="hold">
                                          <p:stCondLst>
                                            <p:cond delay="0"/>
                                          </p:stCondLst>
                                        </p:cTn>
                                        <p:tgtEl>
                                          <p:spTgt spid="171"/>
                                        </p:tgtEl>
                                        <p:attrNameLst>
                                          <p:attrName>style.visibility</p:attrName>
                                        </p:attrNameLst>
                                      </p:cBhvr>
                                      <p:to>
                                        <p:strVal val="visible"/>
                                      </p:to>
                                    </p:set>
                                    <p:animEffect transition="out" filter="fade">
                                      <p:cBhvr additive="base">
                                        <p:cTn id="960" dur="322" fill="hold">
                                          <p:stCondLst>
                                            <p:cond delay="2252"/>
                                          </p:stCondLst>
                                        </p:cTn>
                                        <p:tgtEl>
                                          <p:spTgt spid="171"/>
                                        </p:tgtEl>
                                      </p:cBhvr>
                                    </p:animEffect>
                                    <p:animEffect transition="in" filter="fade">
                                      <p:cBhvr additive="base">
                                        <p:cTn id="961" dur="322" fill="hold">
                                          <p:stCondLst>
                                            <p:cond delay="0"/>
                                          </p:stCondLst>
                                        </p:cTn>
                                        <p:tgtEl>
                                          <p:spTgt spid="171"/>
                                        </p:tgtEl>
                                      </p:cBhvr>
                                    </p:animEffect>
                                    <p:set>
                                      <p:cBhvr additive="base">
                                        <p:cTn id="962" dur="1" fill="hold">
                                          <p:stCondLst>
                                            <p:cond delay="2573"/>
                                          </p:stCondLst>
                                        </p:cTn>
                                        <p:tgtEl>
                                          <p:spTgt spid="171"/>
                                        </p:tgtEl>
                                        <p:attrNameLst>
                                          <p:attrName>style.visibility</p:attrName>
                                        </p:attrNameLst>
                                      </p:cBhvr>
                                      <p:to>
                                        <p:strVal val="hidden"/>
                                      </p:to>
                                    </p:set>
                                    <p:set>
                                      <p:cBhvr additive="base">
                                        <p:cTn id="963" dur="2960" fill="hold">
                                          <p:stCondLst>
                                            <p:cond delay="0"/>
                                          </p:stCondLst>
                                        </p:cTn>
                                        <p:tgtEl>
                                          <p:spTgt spid="171"/>
                                        </p:tgtEl>
                                      </p:cBhvr>
                                      <p:to>
                                        <p:strVal val=""/>
                                      </p:to>
                                    </p:set>
                                  </p:childTnLst>
                                </p:cTn>
                              </p:par>
                              <p:par>
                                <p:cTn id="964" presetID="0" presetClass="path" presetSubtype="0" repeatCount="indefinite" fill="hold" grpId="1" nodeType="withEffect">
                                  <p:stCondLst>
                                    <p:cond delay="0"/>
                                  </p:stCondLst>
                                  <p:childTnLst>
                                    <p:animMotion origin="layout" path="M 1.25E-6 2.59259E-6 C -0.04011 -0.14375 -0.07305 -0.07477 -0.10899 -0.21713 " pathEditMode="relative" rAng="0" ptsTypes="AA">
                                      <p:cBhvr>
                                        <p:cTn id="965" dur="2439" spd="-100000" fill="hold"/>
                                        <p:tgtEl>
                                          <p:spTgt spid="171"/>
                                        </p:tgtEl>
                                        <p:attrNameLst>
                                          <p:attrName>ppt_x</p:attrName>
                                          <p:attrName>ppt_y</p:attrName>
                                        </p:attrNameLst>
                                      </p:cBhvr>
                                      <p:rCtr x="-5456" y="-10856"/>
                                    </p:animMotion>
                                  </p:childTnLst>
                                </p:cTn>
                              </p:par>
                              <p:par>
                                <p:cTn id="966" presetID="10" presetClass="entr" presetSubtype="0" repeatCount="indefinite" fill="hold" grpId="0" nodeType="withEffect">
                                  <p:stCondLst>
                                    <p:cond delay="0"/>
                                  </p:stCondLst>
                                  <p:childTnLst>
                                    <p:set>
                                      <p:cBhvr>
                                        <p:cTn id="967" dur="1" fill="hold">
                                          <p:stCondLst>
                                            <p:cond delay="0"/>
                                          </p:stCondLst>
                                        </p:cTn>
                                        <p:tgtEl>
                                          <p:spTgt spid="172"/>
                                        </p:tgtEl>
                                        <p:attrNameLst>
                                          <p:attrName>style.visibility</p:attrName>
                                        </p:attrNameLst>
                                      </p:cBhvr>
                                      <p:to>
                                        <p:strVal val="visible"/>
                                      </p:to>
                                    </p:set>
                                    <p:animEffect transition="out" filter="fade">
                                      <p:cBhvr additive="base">
                                        <p:cTn id="968" dur="433" fill="hold">
                                          <p:stCondLst>
                                            <p:cond delay="3034"/>
                                          </p:stCondLst>
                                        </p:cTn>
                                        <p:tgtEl>
                                          <p:spTgt spid="172"/>
                                        </p:tgtEl>
                                      </p:cBhvr>
                                    </p:animEffect>
                                    <p:animEffect transition="in" filter="fade">
                                      <p:cBhvr additive="base">
                                        <p:cTn id="969" dur="433" fill="hold">
                                          <p:stCondLst>
                                            <p:cond delay="0"/>
                                          </p:stCondLst>
                                        </p:cTn>
                                        <p:tgtEl>
                                          <p:spTgt spid="172"/>
                                        </p:tgtEl>
                                      </p:cBhvr>
                                    </p:animEffect>
                                    <p:set>
                                      <p:cBhvr additive="base">
                                        <p:cTn id="970" dur="1" fill="hold">
                                          <p:stCondLst>
                                            <p:cond delay="3466"/>
                                          </p:stCondLst>
                                        </p:cTn>
                                        <p:tgtEl>
                                          <p:spTgt spid="172"/>
                                        </p:tgtEl>
                                        <p:attrNameLst>
                                          <p:attrName>style.visibility</p:attrName>
                                        </p:attrNameLst>
                                      </p:cBhvr>
                                      <p:to>
                                        <p:strVal val="hidden"/>
                                      </p:to>
                                    </p:set>
                                    <p:set>
                                      <p:cBhvr additive="base">
                                        <p:cTn id="971" dur="3987" fill="hold">
                                          <p:stCondLst>
                                            <p:cond delay="0"/>
                                          </p:stCondLst>
                                        </p:cTn>
                                        <p:tgtEl>
                                          <p:spTgt spid="172"/>
                                        </p:tgtEl>
                                      </p:cBhvr>
                                      <p:to>
                                        <p:strVal val=""/>
                                      </p:to>
                                    </p:set>
                                  </p:childTnLst>
                                </p:cTn>
                              </p:par>
                              <p:par>
                                <p:cTn id="972" presetID="0" presetClass="path" presetSubtype="0" repeatCount="indefinite" fill="hold" grpId="1" nodeType="withEffect">
                                  <p:stCondLst>
                                    <p:cond delay="0"/>
                                  </p:stCondLst>
                                  <p:childTnLst>
                                    <p:animMotion origin="layout" path="M 0.00013 -1.11111E-6 C -0.04062 -0.14421 0.01771 -0.1956 -0.00286 -0.34421 " pathEditMode="relative" rAng="0" ptsTypes="AA">
                                      <p:cBhvr>
                                        <p:cTn id="973" dur="2261" spd="-100000" fill="hold"/>
                                        <p:tgtEl>
                                          <p:spTgt spid="172"/>
                                        </p:tgtEl>
                                        <p:attrNameLst>
                                          <p:attrName>ppt_x</p:attrName>
                                          <p:attrName>ppt_y</p:attrName>
                                        </p:attrNameLst>
                                      </p:cBhvr>
                                      <p:rCtr x="-677" y="-17222"/>
                                    </p:animMotion>
                                  </p:childTnLst>
                                </p:cTn>
                              </p:par>
                              <p:par>
                                <p:cTn id="974" presetID="10" presetClass="entr" presetSubtype="0" repeatCount="indefinite" fill="hold" grpId="0" nodeType="withEffect">
                                  <p:stCondLst>
                                    <p:cond delay="0"/>
                                  </p:stCondLst>
                                  <p:childTnLst>
                                    <p:set>
                                      <p:cBhvr>
                                        <p:cTn id="975" dur="1" fill="hold">
                                          <p:stCondLst>
                                            <p:cond delay="0"/>
                                          </p:stCondLst>
                                        </p:cTn>
                                        <p:tgtEl>
                                          <p:spTgt spid="173"/>
                                        </p:tgtEl>
                                        <p:attrNameLst>
                                          <p:attrName>style.visibility</p:attrName>
                                        </p:attrNameLst>
                                      </p:cBhvr>
                                      <p:to>
                                        <p:strVal val="visible"/>
                                      </p:to>
                                    </p:set>
                                    <p:animEffect transition="out" filter="fade">
                                      <p:cBhvr additive="base">
                                        <p:cTn id="976" dur="224" fill="hold">
                                          <p:stCondLst>
                                            <p:cond delay="1566"/>
                                          </p:stCondLst>
                                        </p:cTn>
                                        <p:tgtEl>
                                          <p:spTgt spid="173"/>
                                        </p:tgtEl>
                                      </p:cBhvr>
                                    </p:animEffect>
                                    <p:animEffect transition="in" filter="fade">
                                      <p:cBhvr additive="base">
                                        <p:cTn id="977" dur="224" fill="hold">
                                          <p:stCondLst>
                                            <p:cond delay="0"/>
                                          </p:stCondLst>
                                        </p:cTn>
                                        <p:tgtEl>
                                          <p:spTgt spid="173"/>
                                        </p:tgtEl>
                                      </p:cBhvr>
                                    </p:animEffect>
                                    <p:set>
                                      <p:cBhvr additive="base">
                                        <p:cTn id="978" dur="1" fill="hold">
                                          <p:stCondLst>
                                            <p:cond delay="1788"/>
                                          </p:stCondLst>
                                        </p:cTn>
                                        <p:tgtEl>
                                          <p:spTgt spid="173"/>
                                        </p:tgtEl>
                                        <p:attrNameLst>
                                          <p:attrName>style.visibility</p:attrName>
                                        </p:attrNameLst>
                                      </p:cBhvr>
                                      <p:to>
                                        <p:strVal val="hidden"/>
                                      </p:to>
                                    </p:set>
                                    <p:set>
                                      <p:cBhvr additive="base">
                                        <p:cTn id="979" dur="2058" fill="hold">
                                          <p:stCondLst>
                                            <p:cond delay="0"/>
                                          </p:stCondLst>
                                        </p:cTn>
                                        <p:tgtEl>
                                          <p:spTgt spid="173"/>
                                        </p:tgtEl>
                                      </p:cBhvr>
                                      <p:to>
                                        <p:strVal val=""/>
                                      </p:to>
                                    </p:set>
                                  </p:childTnLst>
                                </p:cTn>
                              </p:par>
                              <p:par>
                                <p:cTn id="980" presetID="0" presetClass="path" presetSubtype="0" repeatCount="indefinite" fill="hold" grpId="1" nodeType="withEffect">
                                  <p:stCondLst>
                                    <p:cond delay="0"/>
                                  </p:stCondLst>
                                  <p:childTnLst>
                                    <p:animMotion origin="layout" path="M -0.00013 2.22222E-6 C 0.08373 -0.1206 0.14375 -0.01111 0.19831 -0.14097 " pathEditMode="relative" rAng="0" ptsTypes="AA">
                                      <p:cBhvr>
                                        <p:cTn id="981" dur="2691" spd="-100000" fill="hold"/>
                                        <p:tgtEl>
                                          <p:spTgt spid="173"/>
                                        </p:tgtEl>
                                        <p:attrNameLst>
                                          <p:attrName>ppt_x</p:attrName>
                                          <p:attrName>ppt_y</p:attrName>
                                        </p:attrNameLst>
                                      </p:cBhvr>
                                      <p:rCtr x="9922" y="-7060"/>
                                    </p:animMotion>
                                  </p:childTnLst>
                                </p:cTn>
                              </p:par>
                              <p:par>
                                <p:cTn id="982" presetID="10" presetClass="entr" presetSubtype="0" repeatCount="indefinite" fill="hold" grpId="0" nodeType="withEffect">
                                  <p:stCondLst>
                                    <p:cond delay="0"/>
                                  </p:stCondLst>
                                  <p:childTnLst>
                                    <p:set>
                                      <p:cBhvr>
                                        <p:cTn id="983" dur="1" fill="hold">
                                          <p:stCondLst>
                                            <p:cond delay="0"/>
                                          </p:stCondLst>
                                        </p:cTn>
                                        <p:tgtEl>
                                          <p:spTgt spid="174"/>
                                        </p:tgtEl>
                                        <p:attrNameLst>
                                          <p:attrName>style.visibility</p:attrName>
                                        </p:attrNameLst>
                                      </p:cBhvr>
                                      <p:to>
                                        <p:strVal val="visible"/>
                                      </p:to>
                                    </p:set>
                                    <p:animEffect transition="out" filter="fade">
                                      <p:cBhvr additive="base">
                                        <p:cTn id="984" dur="336" fill="hold">
                                          <p:stCondLst>
                                            <p:cond delay="2355"/>
                                          </p:stCondLst>
                                        </p:cTn>
                                        <p:tgtEl>
                                          <p:spTgt spid="174"/>
                                        </p:tgtEl>
                                      </p:cBhvr>
                                    </p:animEffect>
                                    <p:animEffect transition="in" filter="fade">
                                      <p:cBhvr additive="base">
                                        <p:cTn id="985" dur="336" fill="hold">
                                          <p:stCondLst>
                                            <p:cond delay="0"/>
                                          </p:stCondLst>
                                        </p:cTn>
                                        <p:tgtEl>
                                          <p:spTgt spid="174"/>
                                        </p:tgtEl>
                                      </p:cBhvr>
                                    </p:animEffect>
                                    <p:set>
                                      <p:cBhvr additive="base">
                                        <p:cTn id="986" dur="1" fill="hold">
                                          <p:stCondLst>
                                            <p:cond delay="2690"/>
                                          </p:stCondLst>
                                        </p:cTn>
                                        <p:tgtEl>
                                          <p:spTgt spid="174"/>
                                        </p:tgtEl>
                                        <p:attrNameLst>
                                          <p:attrName>style.visibility</p:attrName>
                                        </p:attrNameLst>
                                      </p:cBhvr>
                                      <p:to>
                                        <p:strVal val="hidden"/>
                                      </p:to>
                                    </p:set>
                                    <p:set>
                                      <p:cBhvr additive="base">
                                        <p:cTn id="987" dur="3095" fill="hold">
                                          <p:stCondLst>
                                            <p:cond delay="0"/>
                                          </p:stCondLst>
                                        </p:cTn>
                                        <p:tgtEl>
                                          <p:spTgt spid="174"/>
                                        </p:tgtEl>
                                      </p:cBhvr>
                                      <p:to>
                                        <p:strVal val=""/>
                                      </p:to>
                                    </p:set>
                                  </p:childTnLst>
                                </p:cTn>
                              </p:par>
                              <p:par>
                                <p:cTn id="988" presetID="0" presetClass="path" presetSubtype="0" repeatCount="indefinite" fill="hold" grpId="1" nodeType="withEffect">
                                  <p:stCondLst>
                                    <p:cond delay="0"/>
                                  </p:stCondLst>
                                  <p:childTnLst>
                                    <p:animMotion origin="layout" path="M -0.00013 -0.00023 C 0.09909 -0.05741 0.07317 0.02847 0.16263 -0.03727 " pathEditMode="relative" rAng="0" ptsTypes="AA">
                                      <p:cBhvr>
                                        <p:cTn id="989" dur="3846" spd="-100000" fill="hold"/>
                                        <p:tgtEl>
                                          <p:spTgt spid="174"/>
                                        </p:tgtEl>
                                        <p:attrNameLst>
                                          <p:attrName>ppt_x</p:attrName>
                                          <p:attrName>ppt_y</p:attrName>
                                        </p:attrNameLst>
                                      </p:cBhvr>
                                      <p:rCtr x="8138" y="-1852"/>
                                    </p:animMotion>
                                  </p:childTnLst>
                                </p:cTn>
                              </p:par>
                              <p:par>
                                <p:cTn id="990" presetID="10" presetClass="entr" presetSubtype="0" repeatCount="indefinite" fill="hold" grpId="0" nodeType="withEffect">
                                  <p:stCondLst>
                                    <p:cond delay="0"/>
                                  </p:stCondLst>
                                  <p:childTnLst>
                                    <p:set>
                                      <p:cBhvr>
                                        <p:cTn id="991" dur="1" fill="hold">
                                          <p:stCondLst>
                                            <p:cond delay="0"/>
                                          </p:stCondLst>
                                        </p:cTn>
                                        <p:tgtEl>
                                          <p:spTgt spid="175"/>
                                        </p:tgtEl>
                                        <p:attrNameLst>
                                          <p:attrName>style.visibility</p:attrName>
                                        </p:attrNameLst>
                                      </p:cBhvr>
                                      <p:to>
                                        <p:strVal val="visible"/>
                                      </p:to>
                                    </p:set>
                                    <p:animEffect transition="out" filter="fade">
                                      <p:cBhvr additive="base">
                                        <p:cTn id="992" dur="334" fill="hold">
                                          <p:stCondLst>
                                            <p:cond delay="2341"/>
                                          </p:stCondLst>
                                        </p:cTn>
                                        <p:tgtEl>
                                          <p:spTgt spid="175"/>
                                        </p:tgtEl>
                                      </p:cBhvr>
                                    </p:animEffect>
                                    <p:animEffect transition="in" filter="fade">
                                      <p:cBhvr additive="base">
                                        <p:cTn id="993" dur="334" fill="hold">
                                          <p:stCondLst>
                                            <p:cond delay="0"/>
                                          </p:stCondLst>
                                        </p:cTn>
                                        <p:tgtEl>
                                          <p:spTgt spid="175"/>
                                        </p:tgtEl>
                                      </p:cBhvr>
                                    </p:animEffect>
                                    <p:set>
                                      <p:cBhvr additive="base">
                                        <p:cTn id="994" dur="1" fill="hold">
                                          <p:stCondLst>
                                            <p:cond delay="2674"/>
                                          </p:stCondLst>
                                        </p:cTn>
                                        <p:tgtEl>
                                          <p:spTgt spid="175"/>
                                        </p:tgtEl>
                                        <p:attrNameLst>
                                          <p:attrName>style.visibility</p:attrName>
                                        </p:attrNameLst>
                                      </p:cBhvr>
                                      <p:to>
                                        <p:strVal val="hidden"/>
                                      </p:to>
                                    </p:set>
                                    <p:set>
                                      <p:cBhvr additive="base">
                                        <p:cTn id="995" dur="3076" fill="hold">
                                          <p:stCondLst>
                                            <p:cond delay="0"/>
                                          </p:stCondLst>
                                        </p:cTn>
                                        <p:tgtEl>
                                          <p:spTgt spid="175"/>
                                        </p:tgtEl>
                                      </p:cBhvr>
                                      <p:to>
                                        <p:strVal val=""/>
                                      </p:to>
                                    </p:set>
                                  </p:childTnLst>
                                </p:cTn>
                              </p:par>
                              <p:par>
                                <p:cTn id="996" presetID="0" presetClass="path" presetSubtype="0" repeatCount="indefinite" fill="hold" grpId="1" nodeType="withEffect">
                                  <p:stCondLst>
                                    <p:cond delay="0"/>
                                  </p:stCondLst>
                                  <p:childTnLst>
                                    <p:animMotion origin="layout" path="M 1.45833E-6 -2.22222E-6 C 0.03229 -0.19768 0.04193 -0.19838 0.13359 -0.2912 " pathEditMode="relative" rAng="0" ptsTypes="AA">
                                      <p:cBhvr>
                                        <p:cTn id="997" dur="2813" spd="-100000" fill="hold"/>
                                        <p:tgtEl>
                                          <p:spTgt spid="175"/>
                                        </p:tgtEl>
                                        <p:attrNameLst>
                                          <p:attrName>ppt_x</p:attrName>
                                          <p:attrName>ppt_y</p:attrName>
                                        </p:attrNameLst>
                                      </p:cBhvr>
                                      <p:rCtr x="6680" y="-14560"/>
                                    </p:animMotion>
                                  </p:childTnLst>
                                </p:cTn>
                              </p:par>
                              <p:par>
                                <p:cTn id="998" presetID="10" presetClass="entr" presetSubtype="0" repeatCount="indefinite" fill="hold" grpId="0" nodeType="withEffect">
                                  <p:stCondLst>
                                    <p:cond delay="0"/>
                                  </p:stCondLst>
                                  <p:childTnLst>
                                    <p:set>
                                      <p:cBhvr>
                                        <p:cTn id="999" dur="1" fill="hold">
                                          <p:stCondLst>
                                            <p:cond delay="0"/>
                                          </p:stCondLst>
                                        </p:cTn>
                                        <p:tgtEl>
                                          <p:spTgt spid="176"/>
                                        </p:tgtEl>
                                        <p:attrNameLst>
                                          <p:attrName>style.visibility</p:attrName>
                                        </p:attrNameLst>
                                      </p:cBhvr>
                                      <p:to>
                                        <p:strVal val="visible"/>
                                      </p:to>
                                    </p:set>
                                    <p:animEffect transition="out" filter="fade">
                                      <p:cBhvr additive="base">
                                        <p:cTn id="1000" dur="402" fill="hold">
                                          <p:stCondLst>
                                            <p:cond delay="2811"/>
                                          </p:stCondLst>
                                        </p:cTn>
                                        <p:tgtEl>
                                          <p:spTgt spid="176"/>
                                        </p:tgtEl>
                                      </p:cBhvr>
                                    </p:animEffect>
                                    <p:animEffect transition="in" filter="fade">
                                      <p:cBhvr additive="base">
                                        <p:cTn id="1001" dur="402" fill="hold">
                                          <p:stCondLst>
                                            <p:cond delay="0"/>
                                          </p:stCondLst>
                                        </p:cTn>
                                        <p:tgtEl>
                                          <p:spTgt spid="176"/>
                                        </p:tgtEl>
                                      </p:cBhvr>
                                    </p:animEffect>
                                    <p:set>
                                      <p:cBhvr additive="base">
                                        <p:cTn id="1002" dur="1" fill="hold">
                                          <p:stCondLst>
                                            <p:cond delay="3211"/>
                                          </p:stCondLst>
                                        </p:cTn>
                                        <p:tgtEl>
                                          <p:spTgt spid="176"/>
                                        </p:tgtEl>
                                        <p:attrNameLst>
                                          <p:attrName>style.visibility</p:attrName>
                                        </p:attrNameLst>
                                      </p:cBhvr>
                                      <p:to>
                                        <p:strVal val="hidden"/>
                                      </p:to>
                                    </p:set>
                                    <p:set>
                                      <p:cBhvr additive="base">
                                        <p:cTn id="1003" dur="3694" fill="hold">
                                          <p:stCondLst>
                                            <p:cond delay="0"/>
                                          </p:stCondLst>
                                        </p:cTn>
                                        <p:tgtEl>
                                          <p:spTgt spid="176"/>
                                        </p:tgtEl>
                                      </p:cBhvr>
                                      <p:to>
                                        <p:strVal val=""/>
                                      </p:to>
                                    </p:set>
                                  </p:childTnLst>
                                </p:cTn>
                              </p:par>
                              <p:par>
                                <p:cTn id="1004" presetID="0" presetClass="path" presetSubtype="0" repeatCount="indefinite" fill="hold" grpId="1" nodeType="withEffect">
                                  <p:stCondLst>
                                    <p:cond delay="0"/>
                                  </p:stCondLst>
                                  <p:childTnLst>
                                    <p:animMotion origin="layout" path="M -2.70833E-6 1.48148E-6 C 0.00104 -0.11574 -0.11797 -0.13287 -0.09036 -0.26158 " pathEditMode="relative" rAng="0" ptsTypes="AA">
                                      <p:cBhvr>
                                        <p:cTn id="1005" dur="3652" spd="-100000" fill="hold"/>
                                        <p:tgtEl>
                                          <p:spTgt spid="176"/>
                                        </p:tgtEl>
                                        <p:attrNameLst>
                                          <p:attrName>ppt_x</p:attrName>
                                          <p:attrName>ppt_y</p:attrName>
                                        </p:attrNameLst>
                                      </p:cBhvr>
                                      <p:rCtr x="-4727" y="-13079"/>
                                    </p:animMotion>
                                  </p:childTnLst>
                                </p:cTn>
                              </p:par>
                              <p:par>
                                <p:cTn id="1006" presetID="10" presetClass="entr" presetSubtype="0" repeatCount="indefinite" fill="hold" grpId="0" nodeType="withEffect">
                                  <p:stCondLst>
                                    <p:cond delay="0"/>
                                  </p:stCondLst>
                                  <p:childTnLst>
                                    <p:set>
                                      <p:cBhvr>
                                        <p:cTn id="1007" dur="1" fill="hold">
                                          <p:stCondLst>
                                            <p:cond delay="0"/>
                                          </p:stCondLst>
                                        </p:cTn>
                                        <p:tgtEl>
                                          <p:spTgt spid="177"/>
                                        </p:tgtEl>
                                        <p:attrNameLst>
                                          <p:attrName>style.visibility</p:attrName>
                                        </p:attrNameLst>
                                      </p:cBhvr>
                                      <p:to>
                                        <p:strVal val="visible"/>
                                      </p:to>
                                    </p:set>
                                    <p:animEffect transition="out" filter="fade">
                                      <p:cBhvr additive="base">
                                        <p:cTn id="1008" dur="364" fill="hold">
                                          <p:stCondLst>
                                            <p:cond delay="2545"/>
                                          </p:stCondLst>
                                        </p:cTn>
                                        <p:tgtEl>
                                          <p:spTgt spid="177"/>
                                        </p:tgtEl>
                                      </p:cBhvr>
                                    </p:animEffect>
                                    <p:animEffect transition="in" filter="fade">
                                      <p:cBhvr additive="base">
                                        <p:cTn id="1009" dur="364" fill="hold">
                                          <p:stCondLst>
                                            <p:cond delay="0"/>
                                          </p:stCondLst>
                                        </p:cTn>
                                        <p:tgtEl>
                                          <p:spTgt spid="177"/>
                                        </p:tgtEl>
                                      </p:cBhvr>
                                    </p:animEffect>
                                    <p:set>
                                      <p:cBhvr additive="base">
                                        <p:cTn id="1010" dur="1" fill="hold">
                                          <p:stCondLst>
                                            <p:cond delay="2907"/>
                                          </p:stCondLst>
                                        </p:cTn>
                                        <p:tgtEl>
                                          <p:spTgt spid="177"/>
                                        </p:tgtEl>
                                        <p:attrNameLst>
                                          <p:attrName>style.visibility</p:attrName>
                                        </p:attrNameLst>
                                      </p:cBhvr>
                                      <p:to>
                                        <p:strVal val="hidden"/>
                                      </p:to>
                                    </p:set>
                                    <p:set>
                                      <p:cBhvr additive="base">
                                        <p:cTn id="1011" dur="3345" fill="hold">
                                          <p:stCondLst>
                                            <p:cond delay="0"/>
                                          </p:stCondLst>
                                        </p:cTn>
                                        <p:tgtEl>
                                          <p:spTgt spid="177"/>
                                        </p:tgtEl>
                                      </p:cBhvr>
                                      <p:to>
                                        <p:strVal val=""/>
                                      </p:to>
                                    </p:set>
                                  </p:childTnLst>
                                </p:cTn>
                              </p:par>
                              <p:par>
                                <p:cTn id="1012" presetID="0" presetClass="path" presetSubtype="0" repeatCount="indefinite" fill="hold" grpId="1" nodeType="withEffect">
                                  <p:stCondLst>
                                    <p:cond delay="0"/>
                                  </p:stCondLst>
                                  <p:childTnLst>
                                    <p:animMotion origin="layout" path="M -3.33333E-6 2.96296E-6 C 0.1069 -0.07315 0.10586 -0.1625 0.1336 -0.29121 " pathEditMode="relative" rAng="0" ptsTypes="AA">
                                      <p:cBhvr>
                                        <p:cTn id="1013" dur="3444" spd="-100000" fill="hold"/>
                                        <p:tgtEl>
                                          <p:spTgt spid="177"/>
                                        </p:tgtEl>
                                        <p:attrNameLst>
                                          <p:attrName>ppt_x</p:attrName>
                                          <p:attrName>ppt_y</p:attrName>
                                        </p:attrNameLst>
                                      </p:cBhvr>
                                      <p:rCtr x="6680" y="-14560"/>
                                    </p:animMotion>
                                  </p:childTnLst>
                                </p:cTn>
                              </p:par>
                              <p:par>
                                <p:cTn id="1014" presetID="10" presetClass="entr" presetSubtype="0" repeatCount="indefinite" fill="hold" grpId="0" nodeType="withEffect">
                                  <p:stCondLst>
                                    <p:cond delay="0"/>
                                  </p:stCondLst>
                                  <p:childTnLst>
                                    <p:set>
                                      <p:cBhvr>
                                        <p:cTn id="1015" dur="1" fill="hold">
                                          <p:stCondLst>
                                            <p:cond delay="0"/>
                                          </p:stCondLst>
                                        </p:cTn>
                                        <p:tgtEl>
                                          <p:spTgt spid="178"/>
                                        </p:tgtEl>
                                        <p:attrNameLst>
                                          <p:attrName>style.visibility</p:attrName>
                                        </p:attrNameLst>
                                      </p:cBhvr>
                                      <p:to>
                                        <p:strVal val="visible"/>
                                      </p:to>
                                    </p:set>
                                    <p:animEffect transition="out" filter="fade">
                                      <p:cBhvr additive="base">
                                        <p:cTn id="1016" dur="316" fill="hold">
                                          <p:stCondLst>
                                            <p:cond delay="2213"/>
                                          </p:stCondLst>
                                        </p:cTn>
                                        <p:tgtEl>
                                          <p:spTgt spid="178"/>
                                        </p:tgtEl>
                                      </p:cBhvr>
                                    </p:animEffect>
                                    <p:animEffect transition="in" filter="fade">
                                      <p:cBhvr additive="base">
                                        <p:cTn id="1017" dur="316" fill="hold">
                                          <p:stCondLst>
                                            <p:cond delay="0"/>
                                          </p:stCondLst>
                                        </p:cTn>
                                        <p:tgtEl>
                                          <p:spTgt spid="178"/>
                                        </p:tgtEl>
                                      </p:cBhvr>
                                    </p:animEffect>
                                    <p:set>
                                      <p:cBhvr additive="base">
                                        <p:cTn id="1018" dur="1" fill="hold">
                                          <p:stCondLst>
                                            <p:cond delay="2528"/>
                                          </p:stCondLst>
                                        </p:cTn>
                                        <p:tgtEl>
                                          <p:spTgt spid="178"/>
                                        </p:tgtEl>
                                        <p:attrNameLst>
                                          <p:attrName>style.visibility</p:attrName>
                                        </p:attrNameLst>
                                      </p:cBhvr>
                                      <p:to>
                                        <p:strVal val="hidden"/>
                                      </p:to>
                                    </p:set>
                                    <p:set>
                                      <p:cBhvr additive="base">
                                        <p:cTn id="1019" dur="2908" fill="hold">
                                          <p:stCondLst>
                                            <p:cond delay="0"/>
                                          </p:stCondLst>
                                        </p:cTn>
                                        <p:tgtEl>
                                          <p:spTgt spid="178"/>
                                        </p:tgtEl>
                                      </p:cBhvr>
                                      <p:to>
                                        <p:strVal val=""/>
                                      </p:to>
                                    </p:set>
                                  </p:childTnLst>
                                </p:cTn>
                              </p:par>
                              <p:par>
                                <p:cTn id="1020" presetID="0" presetClass="path" presetSubtype="0" repeatCount="indefinite" fill="hold" grpId="1" nodeType="withEffect">
                                  <p:stCondLst>
                                    <p:cond delay="0"/>
                                  </p:stCondLst>
                                  <p:childTnLst>
                                    <p:animMotion origin="layout" path="M -2.70833E-6 2.22222E-6 C 0.07123 -0.04398 0.06237 -0.16273 0.09011 -0.27847 " pathEditMode="relative" rAng="0" ptsTypes="AA">
                                      <p:cBhvr>
                                        <p:cTn id="1021" dur="2714" spd="-100000" fill="hold"/>
                                        <p:tgtEl>
                                          <p:spTgt spid="178"/>
                                        </p:tgtEl>
                                        <p:attrNameLst>
                                          <p:attrName>ppt_x</p:attrName>
                                          <p:attrName>ppt_y</p:attrName>
                                        </p:attrNameLst>
                                      </p:cBhvr>
                                      <p:rCtr x="4505" y="-13935"/>
                                    </p:animMotion>
                                  </p:childTnLst>
                                </p:cTn>
                              </p:par>
                              <p:par>
                                <p:cTn id="1022" presetID="10" presetClass="entr" presetSubtype="0" repeatCount="indefinite" fill="hold" grpId="0" nodeType="withEffect">
                                  <p:stCondLst>
                                    <p:cond delay="0"/>
                                  </p:stCondLst>
                                  <p:childTnLst>
                                    <p:set>
                                      <p:cBhvr>
                                        <p:cTn id="1023" dur="1" fill="hold">
                                          <p:stCondLst>
                                            <p:cond delay="0"/>
                                          </p:stCondLst>
                                        </p:cTn>
                                        <p:tgtEl>
                                          <p:spTgt spid="180"/>
                                        </p:tgtEl>
                                        <p:attrNameLst>
                                          <p:attrName>style.visibility</p:attrName>
                                        </p:attrNameLst>
                                      </p:cBhvr>
                                      <p:to>
                                        <p:strVal val="visible"/>
                                      </p:to>
                                    </p:set>
                                    <p:animEffect transition="out" filter="fade">
                                      <p:cBhvr additive="base">
                                        <p:cTn id="1024" dur="305" fill="hold">
                                          <p:stCondLst>
                                            <p:cond delay="2133"/>
                                          </p:stCondLst>
                                        </p:cTn>
                                        <p:tgtEl>
                                          <p:spTgt spid="180"/>
                                        </p:tgtEl>
                                      </p:cBhvr>
                                    </p:animEffect>
                                    <p:animEffect transition="in" filter="fade">
                                      <p:cBhvr additive="base">
                                        <p:cTn id="1025" dur="305" fill="hold">
                                          <p:stCondLst>
                                            <p:cond delay="0"/>
                                          </p:stCondLst>
                                        </p:cTn>
                                        <p:tgtEl>
                                          <p:spTgt spid="180"/>
                                        </p:tgtEl>
                                      </p:cBhvr>
                                    </p:animEffect>
                                    <p:set>
                                      <p:cBhvr additive="base">
                                        <p:cTn id="1026" dur="1" fill="hold">
                                          <p:stCondLst>
                                            <p:cond delay="2437"/>
                                          </p:stCondLst>
                                        </p:cTn>
                                        <p:tgtEl>
                                          <p:spTgt spid="180"/>
                                        </p:tgtEl>
                                        <p:attrNameLst>
                                          <p:attrName>style.visibility</p:attrName>
                                        </p:attrNameLst>
                                      </p:cBhvr>
                                      <p:to>
                                        <p:strVal val="hidden"/>
                                      </p:to>
                                    </p:set>
                                    <p:set>
                                      <p:cBhvr additive="base">
                                        <p:cTn id="1027" dur="2804" fill="hold">
                                          <p:stCondLst>
                                            <p:cond delay="0"/>
                                          </p:stCondLst>
                                        </p:cTn>
                                        <p:tgtEl>
                                          <p:spTgt spid="180"/>
                                        </p:tgtEl>
                                      </p:cBhvr>
                                      <p:to>
                                        <p:strVal val=""/>
                                      </p:to>
                                    </p:set>
                                  </p:childTnLst>
                                </p:cTn>
                              </p:par>
                              <p:par>
                                <p:cTn id="1028" presetID="0" presetClass="path" presetSubtype="0" repeatCount="indefinite" fill="hold" grpId="1" nodeType="withEffect">
                                  <p:stCondLst>
                                    <p:cond delay="0"/>
                                  </p:stCondLst>
                                  <p:childTnLst>
                                    <p:animMotion origin="layout" path="M -0.00013 -1.85185E-6 C 0.08373 -0.1206 0.14375 -0.01111 0.19831 -0.14097 " pathEditMode="relative" rAng="0" ptsTypes="AA">
                                      <p:cBhvr>
                                        <p:cTn id="1029" dur="2924" spd="-100000" fill="hold"/>
                                        <p:tgtEl>
                                          <p:spTgt spid="180"/>
                                        </p:tgtEl>
                                        <p:attrNameLst>
                                          <p:attrName>ppt_x</p:attrName>
                                          <p:attrName>ppt_y</p:attrName>
                                        </p:attrNameLst>
                                      </p:cBhvr>
                                      <p:rCtr x="9922" y="-7060"/>
                                    </p:animMotion>
                                  </p:childTnLst>
                                </p:cTn>
                              </p:par>
                              <p:par>
                                <p:cTn id="1030" presetID="10" presetClass="entr" presetSubtype="0" repeatCount="indefinite" fill="hold" grpId="0" nodeType="withEffect">
                                  <p:stCondLst>
                                    <p:cond delay="0"/>
                                  </p:stCondLst>
                                  <p:childTnLst>
                                    <p:set>
                                      <p:cBhvr>
                                        <p:cTn id="1031" dur="1" fill="hold">
                                          <p:stCondLst>
                                            <p:cond delay="0"/>
                                          </p:stCondLst>
                                        </p:cTn>
                                        <p:tgtEl>
                                          <p:spTgt spid="179"/>
                                        </p:tgtEl>
                                        <p:attrNameLst>
                                          <p:attrName>style.visibility</p:attrName>
                                        </p:attrNameLst>
                                      </p:cBhvr>
                                      <p:to>
                                        <p:strVal val="visible"/>
                                      </p:to>
                                    </p:set>
                                    <p:animEffect transition="out" filter="fade">
                                      <p:cBhvr additive="base">
                                        <p:cTn id="1032" dur="277" fill="hold">
                                          <p:stCondLst>
                                            <p:cond delay="1937"/>
                                          </p:stCondLst>
                                        </p:cTn>
                                        <p:tgtEl>
                                          <p:spTgt spid="179"/>
                                        </p:tgtEl>
                                      </p:cBhvr>
                                    </p:animEffect>
                                    <p:animEffect transition="in" filter="fade">
                                      <p:cBhvr additive="base">
                                        <p:cTn id="1033" dur="277" fill="hold">
                                          <p:stCondLst>
                                            <p:cond delay="0"/>
                                          </p:stCondLst>
                                        </p:cTn>
                                        <p:tgtEl>
                                          <p:spTgt spid="179"/>
                                        </p:tgtEl>
                                      </p:cBhvr>
                                    </p:animEffect>
                                    <p:set>
                                      <p:cBhvr additive="base">
                                        <p:cTn id="1034" dur="1" fill="hold">
                                          <p:stCondLst>
                                            <p:cond delay="2213"/>
                                          </p:stCondLst>
                                        </p:cTn>
                                        <p:tgtEl>
                                          <p:spTgt spid="179"/>
                                        </p:tgtEl>
                                        <p:attrNameLst>
                                          <p:attrName>style.visibility</p:attrName>
                                        </p:attrNameLst>
                                      </p:cBhvr>
                                      <p:to>
                                        <p:strVal val="hidden"/>
                                      </p:to>
                                    </p:set>
                                    <p:set>
                                      <p:cBhvr additive="base">
                                        <p:cTn id="1035" dur="2546" fill="hold">
                                          <p:stCondLst>
                                            <p:cond delay="0"/>
                                          </p:stCondLst>
                                        </p:cTn>
                                        <p:tgtEl>
                                          <p:spTgt spid="179"/>
                                        </p:tgtEl>
                                      </p:cBhvr>
                                      <p:to>
                                        <p:strVal val=""/>
                                      </p:to>
                                    </p:set>
                                  </p:childTnLst>
                                </p:cTn>
                              </p:par>
                              <p:par>
                                <p:cTn id="1036" presetID="0" presetClass="path" presetSubtype="0" repeatCount="indefinite" fill="hold" grpId="1" nodeType="withEffect">
                                  <p:stCondLst>
                                    <p:cond delay="0"/>
                                  </p:stCondLst>
                                  <p:childTnLst>
                                    <p:animMotion origin="layout" path="M 1.04167E-6 -1.48148E-6 C 0.07604 -0.05301 0.06667 -0.19606 0.09635 -0.33518 " pathEditMode="relative" rAng="0" ptsTypes="AA">
                                      <p:cBhvr>
                                        <p:cTn id="1037" dur="3347" spd="-100000" fill="hold"/>
                                        <p:tgtEl>
                                          <p:spTgt spid="179"/>
                                        </p:tgtEl>
                                        <p:attrNameLst>
                                          <p:attrName>ppt_x</p:attrName>
                                          <p:attrName>ppt_y</p:attrName>
                                        </p:attrNameLst>
                                      </p:cBhvr>
                                      <p:rCtr x="4818" y="-16759"/>
                                    </p:animMotion>
                                  </p:childTnLst>
                                </p:cTn>
                              </p:par>
                              <p:par>
                                <p:cTn id="1038" presetID="10" presetClass="entr" presetSubtype="0" repeatCount="indefinite" fill="hold" grpId="0" nodeType="withEffect">
                                  <p:stCondLst>
                                    <p:cond delay="0"/>
                                  </p:stCondLst>
                                  <p:childTnLst>
                                    <p:set>
                                      <p:cBhvr>
                                        <p:cTn id="1039" dur="1" fill="hold">
                                          <p:stCondLst>
                                            <p:cond delay="0"/>
                                          </p:stCondLst>
                                        </p:cTn>
                                        <p:tgtEl>
                                          <p:spTgt spid="181"/>
                                        </p:tgtEl>
                                        <p:attrNameLst>
                                          <p:attrName>style.visibility</p:attrName>
                                        </p:attrNameLst>
                                      </p:cBhvr>
                                      <p:to>
                                        <p:strVal val="visible"/>
                                      </p:to>
                                    </p:set>
                                    <p:animEffect transition="out" filter="fade">
                                      <p:cBhvr additive="base">
                                        <p:cTn id="1040" dur="345" fill="hold">
                                          <p:stCondLst>
                                            <p:cond delay="2417"/>
                                          </p:stCondLst>
                                        </p:cTn>
                                        <p:tgtEl>
                                          <p:spTgt spid="181"/>
                                        </p:tgtEl>
                                      </p:cBhvr>
                                    </p:animEffect>
                                    <p:animEffect transition="in" filter="fade">
                                      <p:cBhvr additive="base">
                                        <p:cTn id="1041" dur="345" fill="hold">
                                          <p:stCondLst>
                                            <p:cond delay="0"/>
                                          </p:stCondLst>
                                        </p:cTn>
                                        <p:tgtEl>
                                          <p:spTgt spid="181"/>
                                        </p:tgtEl>
                                      </p:cBhvr>
                                    </p:animEffect>
                                    <p:set>
                                      <p:cBhvr additive="base">
                                        <p:cTn id="1042" dur="1" fill="hold">
                                          <p:stCondLst>
                                            <p:cond delay="2761"/>
                                          </p:stCondLst>
                                        </p:cTn>
                                        <p:tgtEl>
                                          <p:spTgt spid="181"/>
                                        </p:tgtEl>
                                        <p:attrNameLst>
                                          <p:attrName>style.visibility</p:attrName>
                                        </p:attrNameLst>
                                      </p:cBhvr>
                                      <p:to>
                                        <p:strVal val="hidden"/>
                                      </p:to>
                                    </p:set>
                                    <p:set>
                                      <p:cBhvr additive="base">
                                        <p:cTn id="1043" dur="3177" fill="hold">
                                          <p:stCondLst>
                                            <p:cond delay="0"/>
                                          </p:stCondLst>
                                        </p:cTn>
                                        <p:tgtEl>
                                          <p:spTgt spid="181"/>
                                        </p:tgtEl>
                                      </p:cBhvr>
                                      <p:to>
                                        <p:strVal val=""/>
                                      </p:to>
                                    </p:set>
                                  </p:childTnLst>
                                </p:cTn>
                              </p:par>
                              <p:par>
                                <p:cTn id="1044" presetID="0" presetClass="path" presetSubtype="0" repeatCount="indefinite" fill="hold" grpId="1" nodeType="withEffect">
                                  <p:stCondLst>
                                    <p:cond delay="0"/>
                                  </p:stCondLst>
                                  <p:childTnLst>
                                    <p:animMotion origin="layout" path="M -1.45833E-6 1.48148E-6 C 0.0332 -0.23611 0.0431 -0.23704 0.13763 -0.34769 " pathEditMode="relative" rAng="0" ptsTypes="AA">
                                      <p:cBhvr>
                                        <p:cTn id="1045" dur="3510" spd="-100000" fill="hold"/>
                                        <p:tgtEl>
                                          <p:spTgt spid="181"/>
                                        </p:tgtEl>
                                        <p:attrNameLst>
                                          <p:attrName>ppt_x</p:attrName>
                                          <p:attrName>ppt_y</p:attrName>
                                        </p:attrNameLst>
                                      </p:cBhvr>
                                      <p:rCtr x="6875" y="-17384"/>
                                    </p:animMotion>
                                  </p:childTnLst>
                                </p:cTn>
                              </p:par>
                              <p:par>
                                <p:cTn id="1046" presetID="10" presetClass="entr" presetSubtype="0" repeatCount="indefinite" fill="hold" grpId="0" nodeType="withEffect">
                                  <p:stCondLst>
                                    <p:cond delay="0"/>
                                  </p:stCondLst>
                                  <p:childTnLst>
                                    <p:set>
                                      <p:cBhvr>
                                        <p:cTn id="1047" dur="1" fill="hold">
                                          <p:stCondLst>
                                            <p:cond delay="0"/>
                                          </p:stCondLst>
                                        </p:cTn>
                                        <p:tgtEl>
                                          <p:spTgt spid="182"/>
                                        </p:tgtEl>
                                        <p:attrNameLst>
                                          <p:attrName>style.visibility</p:attrName>
                                        </p:attrNameLst>
                                      </p:cBhvr>
                                      <p:to>
                                        <p:strVal val="visible"/>
                                      </p:to>
                                    </p:set>
                                    <p:animEffect transition="out" filter="fade">
                                      <p:cBhvr additive="base">
                                        <p:cTn id="1048" dur="419" fill="hold">
                                          <p:stCondLst>
                                            <p:cond delay="2934"/>
                                          </p:stCondLst>
                                        </p:cTn>
                                        <p:tgtEl>
                                          <p:spTgt spid="182"/>
                                        </p:tgtEl>
                                      </p:cBhvr>
                                    </p:animEffect>
                                    <p:animEffect transition="in" filter="fade">
                                      <p:cBhvr additive="base">
                                        <p:cTn id="1049" dur="419" fill="hold">
                                          <p:stCondLst>
                                            <p:cond delay="0"/>
                                          </p:stCondLst>
                                        </p:cTn>
                                        <p:tgtEl>
                                          <p:spTgt spid="182"/>
                                        </p:tgtEl>
                                      </p:cBhvr>
                                    </p:animEffect>
                                    <p:set>
                                      <p:cBhvr additive="base">
                                        <p:cTn id="1050" dur="1" fill="hold">
                                          <p:stCondLst>
                                            <p:cond delay="3351"/>
                                          </p:stCondLst>
                                        </p:cTn>
                                        <p:tgtEl>
                                          <p:spTgt spid="182"/>
                                        </p:tgtEl>
                                        <p:attrNameLst>
                                          <p:attrName>style.visibility</p:attrName>
                                        </p:attrNameLst>
                                      </p:cBhvr>
                                      <p:to>
                                        <p:strVal val="hidden"/>
                                      </p:to>
                                    </p:set>
                                    <p:set>
                                      <p:cBhvr additive="base">
                                        <p:cTn id="1051" dur="3856" fill="hold">
                                          <p:stCondLst>
                                            <p:cond delay="0"/>
                                          </p:stCondLst>
                                        </p:cTn>
                                        <p:tgtEl>
                                          <p:spTgt spid="182"/>
                                        </p:tgtEl>
                                      </p:cBhvr>
                                      <p:to>
                                        <p:strVal val=""/>
                                      </p:to>
                                    </p:set>
                                  </p:childTnLst>
                                </p:cTn>
                              </p:par>
                              <p:par>
                                <p:cTn id="1052" presetID="0" presetClass="path" presetSubtype="0" repeatCount="indefinite" fill="hold" grpId="1" nodeType="withEffect">
                                  <p:stCondLst>
                                    <p:cond delay="0"/>
                                  </p:stCondLst>
                                  <p:childTnLst>
                                    <p:animMotion origin="layout" path="M -8.33333E-7 3.7037E-7 C 0.00143 -0.15486 -0.16406 -0.17778 -0.12565 -0.34954 " pathEditMode="relative" rAng="0" ptsTypes="AA">
                                      <p:cBhvr>
                                        <p:cTn id="1053" dur="2662" spd="-100000" fill="hold"/>
                                        <p:tgtEl>
                                          <p:spTgt spid="182"/>
                                        </p:tgtEl>
                                        <p:attrNameLst>
                                          <p:attrName>ppt_x</p:attrName>
                                          <p:attrName>ppt_y</p:attrName>
                                        </p:attrNameLst>
                                      </p:cBhvr>
                                      <p:rCtr x="-6576" y="-17477"/>
                                    </p:animMotion>
                                  </p:childTnLst>
                                </p:cTn>
                              </p:par>
                              <p:par>
                                <p:cTn id="1054" presetID="10" presetClass="entr" presetSubtype="0" repeatCount="indefinite" fill="hold" grpId="0" nodeType="withEffect">
                                  <p:stCondLst>
                                    <p:cond delay="0"/>
                                  </p:stCondLst>
                                  <p:childTnLst>
                                    <p:set>
                                      <p:cBhvr>
                                        <p:cTn id="1055" dur="1" fill="hold">
                                          <p:stCondLst>
                                            <p:cond delay="0"/>
                                          </p:stCondLst>
                                        </p:cTn>
                                        <p:tgtEl>
                                          <p:spTgt spid="183"/>
                                        </p:tgtEl>
                                        <p:attrNameLst>
                                          <p:attrName>style.visibility</p:attrName>
                                        </p:attrNameLst>
                                      </p:cBhvr>
                                      <p:to>
                                        <p:strVal val="visible"/>
                                      </p:to>
                                    </p:set>
                                    <p:animEffect transition="out" filter="fade">
                                      <p:cBhvr additive="base">
                                        <p:cTn id="1056" dur="426" fill="hold">
                                          <p:stCondLst>
                                            <p:cond delay="2983"/>
                                          </p:stCondLst>
                                        </p:cTn>
                                        <p:tgtEl>
                                          <p:spTgt spid="183"/>
                                        </p:tgtEl>
                                      </p:cBhvr>
                                    </p:animEffect>
                                    <p:animEffect transition="in" filter="fade">
                                      <p:cBhvr additive="base">
                                        <p:cTn id="1057" dur="426" fill="hold">
                                          <p:stCondLst>
                                            <p:cond delay="0"/>
                                          </p:stCondLst>
                                        </p:cTn>
                                        <p:tgtEl>
                                          <p:spTgt spid="183"/>
                                        </p:tgtEl>
                                      </p:cBhvr>
                                    </p:animEffect>
                                    <p:set>
                                      <p:cBhvr additive="base">
                                        <p:cTn id="1058" dur="1" fill="hold">
                                          <p:stCondLst>
                                            <p:cond delay="3408"/>
                                          </p:stCondLst>
                                        </p:cTn>
                                        <p:tgtEl>
                                          <p:spTgt spid="183"/>
                                        </p:tgtEl>
                                        <p:attrNameLst>
                                          <p:attrName>style.visibility</p:attrName>
                                        </p:attrNameLst>
                                      </p:cBhvr>
                                      <p:to>
                                        <p:strVal val="hidden"/>
                                      </p:to>
                                    </p:set>
                                    <p:set>
                                      <p:cBhvr additive="base">
                                        <p:cTn id="1059" dur="3921" fill="hold">
                                          <p:stCondLst>
                                            <p:cond delay="0"/>
                                          </p:stCondLst>
                                        </p:cTn>
                                        <p:tgtEl>
                                          <p:spTgt spid="183"/>
                                        </p:tgtEl>
                                      </p:cBhvr>
                                      <p:to>
                                        <p:strVal val=""/>
                                      </p:to>
                                    </p:set>
                                  </p:childTnLst>
                                </p:cTn>
                              </p:par>
                              <p:par>
                                <p:cTn id="1060" presetID="0" presetClass="path" presetSubtype="0" repeatCount="indefinite" fill="hold" grpId="1" nodeType="withEffect">
                                  <p:stCondLst>
                                    <p:cond delay="0"/>
                                  </p:stCondLst>
                                  <p:childTnLst>
                                    <p:animMotion origin="layout" path="M -0.00013 3.33333E-6 C 0.06471 -0.13519 0.07708 -0.05139 0.13151 -0.18125 " pathEditMode="relative" rAng="0" ptsTypes="AA">
                                      <p:cBhvr>
                                        <p:cTn id="1061" dur="2229" spd="-100000" fill="hold"/>
                                        <p:tgtEl>
                                          <p:spTgt spid="183"/>
                                        </p:tgtEl>
                                        <p:attrNameLst>
                                          <p:attrName>ppt_x</p:attrName>
                                          <p:attrName>ppt_y</p:attrName>
                                        </p:attrNameLst>
                                      </p:cBhvr>
                                      <p:rCtr x="6576" y="-9074"/>
                                    </p:animMotion>
                                  </p:childTnLst>
                                </p:cTn>
                              </p:par>
                              <p:par>
                                <p:cTn id="1062" presetID="10" presetClass="entr" presetSubtype="0" repeatCount="indefinite" fill="hold" grpId="0" nodeType="withEffect">
                                  <p:stCondLst>
                                    <p:cond delay="0"/>
                                  </p:stCondLst>
                                  <p:childTnLst>
                                    <p:set>
                                      <p:cBhvr>
                                        <p:cTn id="1063" dur="1" fill="hold">
                                          <p:stCondLst>
                                            <p:cond delay="0"/>
                                          </p:stCondLst>
                                        </p:cTn>
                                        <p:tgtEl>
                                          <p:spTgt spid="184"/>
                                        </p:tgtEl>
                                        <p:attrNameLst>
                                          <p:attrName>style.visibility</p:attrName>
                                        </p:attrNameLst>
                                      </p:cBhvr>
                                      <p:to>
                                        <p:strVal val="visible"/>
                                      </p:to>
                                    </p:set>
                                    <p:animEffect transition="out" filter="fade">
                                      <p:cBhvr additive="base">
                                        <p:cTn id="1064" dur="433" fill="hold">
                                          <p:stCondLst>
                                            <p:cond delay="3034"/>
                                          </p:stCondLst>
                                        </p:cTn>
                                        <p:tgtEl>
                                          <p:spTgt spid="184"/>
                                        </p:tgtEl>
                                      </p:cBhvr>
                                    </p:animEffect>
                                    <p:animEffect transition="in" filter="fade">
                                      <p:cBhvr additive="base">
                                        <p:cTn id="1065" dur="433" fill="hold">
                                          <p:stCondLst>
                                            <p:cond delay="0"/>
                                          </p:stCondLst>
                                        </p:cTn>
                                        <p:tgtEl>
                                          <p:spTgt spid="184"/>
                                        </p:tgtEl>
                                      </p:cBhvr>
                                    </p:animEffect>
                                    <p:set>
                                      <p:cBhvr additive="base">
                                        <p:cTn id="1066" dur="1" fill="hold">
                                          <p:stCondLst>
                                            <p:cond delay="3466"/>
                                          </p:stCondLst>
                                        </p:cTn>
                                        <p:tgtEl>
                                          <p:spTgt spid="184"/>
                                        </p:tgtEl>
                                        <p:attrNameLst>
                                          <p:attrName>style.visibility</p:attrName>
                                        </p:attrNameLst>
                                      </p:cBhvr>
                                      <p:to>
                                        <p:strVal val="hidden"/>
                                      </p:to>
                                    </p:set>
                                    <p:set>
                                      <p:cBhvr additive="base">
                                        <p:cTn id="1067" dur="3987" fill="hold">
                                          <p:stCondLst>
                                            <p:cond delay="0"/>
                                          </p:stCondLst>
                                        </p:cTn>
                                        <p:tgtEl>
                                          <p:spTgt spid="184"/>
                                        </p:tgtEl>
                                      </p:cBhvr>
                                      <p:to>
                                        <p:strVal val=""/>
                                      </p:to>
                                    </p:set>
                                  </p:childTnLst>
                                </p:cTn>
                              </p:par>
                              <p:par>
                                <p:cTn id="1068" presetID="0" presetClass="path" presetSubtype="0" repeatCount="indefinite" fill="hold" grpId="1" nodeType="withEffect">
                                  <p:stCondLst>
                                    <p:cond delay="0"/>
                                  </p:stCondLst>
                                  <p:childTnLst>
                                    <p:animMotion origin="layout" path="M 0.00013 2.22222E-6 C -0.04036 -0.14422 0.01758 -0.1956 -0.00286 -0.34422 " pathEditMode="relative" rAng="0" ptsTypes="AA">
                                      <p:cBhvr>
                                        <p:cTn id="1069" dur="2261" spd="-100000" fill="hold"/>
                                        <p:tgtEl>
                                          <p:spTgt spid="184"/>
                                        </p:tgtEl>
                                        <p:attrNameLst>
                                          <p:attrName>ppt_x</p:attrName>
                                          <p:attrName>ppt_y</p:attrName>
                                        </p:attrNameLst>
                                      </p:cBhvr>
                                      <p:rCtr x="-677" y="-17222"/>
                                    </p:animMotion>
                                  </p:childTnLst>
                                </p:cTn>
                              </p:par>
                              <p:par>
                                <p:cTn id="1070" presetID="10" presetClass="entr" presetSubtype="0" repeatCount="indefinite" fill="hold" grpId="0" nodeType="withEffect">
                                  <p:stCondLst>
                                    <p:cond delay="0"/>
                                  </p:stCondLst>
                                  <p:childTnLst>
                                    <p:set>
                                      <p:cBhvr>
                                        <p:cTn id="1071" dur="1" fill="hold">
                                          <p:stCondLst>
                                            <p:cond delay="0"/>
                                          </p:stCondLst>
                                        </p:cTn>
                                        <p:tgtEl>
                                          <p:spTgt spid="185"/>
                                        </p:tgtEl>
                                        <p:attrNameLst>
                                          <p:attrName>style.visibility</p:attrName>
                                        </p:attrNameLst>
                                      </p:cBhvr>
                                      <p:to>
                                        <p:strVal val="visible"/>
                                      </p:to>
                                    </p:set>
                                    <p:animEffect transition="out" filter="fade">
                                      <p:cBhvr additive="base">
                                        <p:cTn id="1072" dur="336" fill="hold">
                                          <p:stCondLst>
                                            <p:cond delay="2355"/>
                                          </p:stCondLst>
                                        </p:cTn>
                                        <p:tgtEl>
                                          <p:spTgt spid="185"/>
                                        </p:tgtEl>
                                      </p:cBhvr>
                                    </p:animEffect>
                                    <p:animEffect transition="in" filter="fade">
                                      <p:cBhvr additive="base">
                                        <p:cTn id="1073" dur="336" fill="hold">
                                          <p:stCondLst>
                                            <p:cond delay="0"/>
                                          </p:stCondLst>
                                        </p:cTn>
                                        <p:tgtEl>
                                          <p:spTgt spid="185"/>
                                        </p:tgtEl>
                                      </p:cBhvr>
                                    </p:animEffect>
                                    <p:set>
                                      <p:cBhvr additive="base">
                                        <p:cTn id="1074" dur="1" fill="hold">
                                          <p:stCondLst>
                                            <p:cond delay="2690"/>
                                          </p:stCondLst>
                                        </p:cTn>
                                        <p:tgtEl>
                                          <p:spTgt spid="185"/>
                                        </p:tgtEl>
                                        <p:attrNameLst>
                                          <p:attrName>style.visibility</p:attrName>
                                        </p:attrNameLst>
                                      </p:cBhvr>
                                      <p:to>
                                        <p:strVal val="hidden"/>
                                      </p:to>
                                    </p:set>
                                    <p:set>
                                      <p:cBhvr additive="base">
                                        <p:cTn id="1075" dur="3095" fill="hold">
                                          <p:stCondLst>
                                            <p:cond delay="0"/>
                                          </p:stCondLst>
                                        </p:cTn>
                                        <p:tgtEl>
                                          <p:spTgt spid="185"/>
                                        </p:tgtEl>
                                      </p:cBhvr>
                                      <p:to>
                                        <p:strVal val=""/>
                                      </p:to>
                                    </p:set>
                                  </p:childTnLst>
                                </p:cTn>
                              </p:par>
                              <p:par>
                                <p:cTn id="1076" presetID="0" presetClass="path" presetSubtype="0" repeatCount="indefinite" fill="hold" grpId="1" nodeType="withEffect">
                                  <p:stCondLst>
                                    <p:cond delay="0"/>
                                  </p:stCondLst>
                                  <p:childTnLst>
                                    <p:animMotion origin="layout" path="M -0.00013 -0.00023 C 0.09909 -0.0574 0.07318 0.02848 0.16263 -0.03726 " pathEditMode="relative" rAng="0" ptsTypes="AA">
                                      <p:cBhvr>
                                        <p:cTn id="1077" dur="3846" spd="-100000" fill="hold"/>
                                        <p:tgtEl>
                                          <p:spTgt spid="185"/>
                                        </p:tgtEl>
                                        <p:attrNameLst>
                                          <p:attrName>ppt_x</p:attrName>
                                          <p:attrName>ppt_y</p:attrName>
                                        </p:attrNameLst>
                                      </p:cBhvr>
                                      <p:rCtr x="8138" y="-1852"/>
                                    </p:animMotion>
                                  </p:childTnLst>
                                </p:cTn>
                              </p:par>
                              <p:par>
                                <p:cTn id="1078" presetID="10" presetClass="entr" presetSubtype="0" repeatCount="indefinite" fill="hold" grpId="0" nodeType="withEffect">
                                  <p:stCondLst>
                                    <p:cond delay="0"/>
                                  </p:stCondLst>
                                  <p:childTnLst>
                                    <p:set>
                                      <p:cBhvr>
                                        <p:cTn id="1079" dur="1" fill="hold">
                                          <p:stCondLst>
                                            <p:cond delay="0"/>
                                          </p:stCondLst>
                                        </p:cTn>
                                        <p:tgtEl>
                                          <p:spTgt spid="186"/>
                                        </p:tgtEl>
                                        <p:attrNameLst>
                                          <p:attrName>style.visibility</p:attrName>
                                        </p:attrNameLst>
                                      </p:cBhvr>
                                      <p:to>
                                        <p:strVal val="visible"/>
                                      </p:to>
                                    </p:set>
                                    <p:animEffect transition="out" filter="fade">
                                      <p:cBhvr additive="base">
                                        <p:cTn id="1080" dur="364" fill="hold">
                                          <p:stCondLst>
                                            <p:cond delay="2545"/>
                                          </p:stCondLst>
                                        </p:cTn>
                                        <p:tgtEl>
                                          <p:spTgt spid="186"/>
                                        </p:tgtEl>
                                      </p:cBhvr>
                                    </p:animEffect>
                                    <p:animEffect transition="in" filter="fade">
                                      <p:cBhvr additive="base">
                                        <p:cTn id="1081" dur="364" fill="hold">
                                          <p:stCondLst>
                                            <p:cond delay="0"/>
                                          </p:stCondLst>
                                        </p:cTn>
                                        <p:tgtEl>
                                          <p:spTgt spid="186"/>
                                        </p:tgtEl>
                                      </p:cBhvr>
                                    </p:animEffect>
                                    <p:set>
                                      <p:cBhvr additive="base">
                                        <p:cTn id="1082" dur="1" fill="hold">
                                          <p:stCondLst>
                                            <p:cond delay="2907"/>
                                          </p:stCondLst>
                                        </p:cTn>
                                        <p:tgtEl>
                                          <p:spTgt spid="186"/>
                                        </p:tgtEl>
                                        <p:attrNameLst>
                                          <p:attrName>style.visibility</p:attrName>
                                        </p:attrNameLst>
                                      </p:cBhvr>
                                      <p:to>
                                        <p:strVal val="hidden"/>
                                      </p:to>
                                    </p:set>
                                    <p:set>
                                      <p:cBhvr additive="base">
                                        <p:cTn id="1083" dur="3345" fill="hold">
                                          <p:stCondLst>
                                            <p:cond delay="0"/>
                                          </p:stCondLst>
                                        </p:cTn>
                                        <p:tgtEl>
                                          <p:spTgt spid="186"/>
                                        </p:tgtEl>
                                      </p:cBhvr>
                                      <p:to>
                                        <p:strVal val=""/>
                                      </p:to>
                                    </p:set>
                                  </p:childTnLst>
                                </p:cTn>
                              </p:par>
                              <p:par>
                                <p:cTn id="1084" presetID="0" presetClass="path" presetSubtype="0" repeatCount="indefinite" fill="hold" grpId="1" nodeType="withEffect">
                                  <p:stCondLst>
                                    <p:cond delay="0"/>
                                  </p:stCondLst>
                                  <p:childTnLst>
                                    <p:animMotion origin="layout" path="M 1.875E-6 5.55112E-17 C 0.1069 -0.07315 0.10586 -0.1625 0.13359 -0.2912 " pathEditMode="relative" rAng="0" ptsTypes="AA">
                                      <p:cBhvr>
                                        <p:cTn id="1085" dur="3444" spd="-100000" fill="hold"/>
                                        <p:tgtEl>
                                          <p:spTgt spid="186"/>
                                        </p:tgtEl>
                                        <p:attrNameLst>
                                          <p:attrName>ppt_x</p:attrName>
                                          <p:attrName>ppt_y</p:attrName>
                                        </p:attrNameLst>
                                      </p:cBhvr>
                                      <p:rCtr x="6680" y="-14560"/>
                                    </p:animMotion>
                                  </p:childTnLst>
                                </p:cTn>
                              </p:par>
                              <p:par>
                                <p:cTn id="1086" presetID="10" presetClass="entr" presetSubtype="0" repeatCount="indefinite" fill="hold" grpId="0" nodeType="withEffect">
                                  <p:stCondLst>
                                    <p:cond delay="0"/>
                                  </p:stCondLst>
                                  <p:childTnLst>
                                    <p:set>
                                      <p:cBhvr>
                                        <p:cTn id="1087" dur="1" fill="hold">
                                          <p:stCondLst>
                                            <p:cond delay="0"/>
                                          </p:stCondLst>
                                        </p:cTn>
                                        <p:tgtEl>
                                          <p:spTgt spid="187"/>
                                        </p:tgtEl>
                                        <p:attrNameLst>
                                          <p:attrName>style.visibility</p:attrName>
                                        </p:attrNameLst>
                                      </p:cBhvr>
                                      <p:to>
                                        <p:strVal val="visible"/>
                                      </p:to>
                                    </p:set>
                                    <p:animEffect transition="out" filter="fade">
                                      <p:cBhvr additive="base">
                                        <p:cTn id="1088" dur="250" fill="hold">
                                          <p:stCondLst>
                                            <p:cond delay="1750"/>
                                          </p:stCondLst>
                                        </p:cTn>
                                        <p:tgtEl>
                                          <p:spTgt spid="187"/>
                                        </p:tgtEl>
                                      </p:cBhvr>
                                    </p:animEffect>
                                    <p:animEffect transition="in" filter="fade">
                                      <p:cBhvr additive="base">
                                        <p:cTn id="1089" dur="250" fill="hold">
                                          <p:stCondLst>
                                            <p:cond delay="0"/>
                                          </p:stCondLst>
                                        </p:cTn>
                                        <p:tgtEl>
                                          <p:spTgt spid="187"/>
                                        </p:tgtEl>
                                      </p:cBhvr>
                                    </p:animEffect>
                                    <p:set>
                                      <p:cBhvr additive="base">
                                        <p:cTn id="1090" dur="1" fill="hold">
                                          <p:stCondLst>
                                            <p:cond delay="1999"/>
                                          </p:stCondLst>
                                        </p:cTn>
                                        <p:tgtEl>
                                          <p:spTgt spid="187"/>
                                        </p:tgtEl>
                                        <p:attrNameLst>
                                          <p:attrName>style.visibility</p:attrName>
                                        </p:attrNameLst>
                                      </p:cBhvr>
                                      <p:to>
                                        <p:strVal val="hidden"/>
                                      </p:to>
                                    </p:set>
                                    <p:set>
                                      <p:cBhvr additive="base">
                                        <p:cTn id="1091" dur="2300" fill="hold">
                                          <p:stCondLst>
                                            <p:cond delay="0"/>
                                          </p:stCondLst>
                                        </p:cTn>
                                        <p:tgtEl>
                                          <p:spTgt spid="187"/>
                                        </p:tgtEl>
                                      </p:cBhvr>
                                      <p:to>
                                        <p:strVal val=""/>
                                      </p:to>
                                    </p:set>
                                  </p:childTnLst>
                                </p:cTn>
                              </p:par>
                              <p:par>
                                <p:cTn id="1092" presetID="0" presetClass="path" presetSubtype="0" repeatCount="indefinite" fill="hold" grpId="1" nodeType="withEffect">
                                  <p:stCondLst>
                                    <p:cond delay="0"/>
                                  </p:stCondLst>
                                  <p:childTnLst>
                                    <p:animMotion origin="layout" path="M 0 -3.33333E-6 C 0.07122 -0.04398 0.06237 -0.16273 0.0901 -0.27847 " pathEditMode="relative" rAng="0" ptsTypes="AA">
                                      <p:cBhvr>
                                        <p:cTn id="1093" dur="2300" spd="-100000" fill="hold"/>
                                        <p:tgtEl>
                                          <p:spTgt spid="187"/>
                                        </p:tgtEl>
                                        <p:attrNameLst>
                                          <p:attrName>ppt_x</p:attrName>
                                          <p:attrName>ppt_y</p:attrName>
                                        </p:attrNameLst>
                                      </p:cBhvr>
                                      <p:rCtr x="4505" y="-13912"/>
                                    </p:animMotion>
                                  </p:childTnLst>
                                </p:cTn>
                              </p:par>
                              <p:par>
                                <p:cTn id="1094" presetID="10" presetClass="entr" presetSubtype="0" repeatCount="indefinite" fill="hold" grpId="0" nodeType="withEffect">
                                  <p:stCondLst>
                                    <p:cond delay="0"/>
                                  </p:stCondLst>
                                  <p:childTnLst>
                                    <p:set>
                                      <p:cBhvr>
                                        <p:cTn id="1095" dur="1" fill="hold">
                                          <p:stCondLst>
                                            <p:cond delay="0"/>
                                          </p:stCondLst>
                                        </p:cTn>
                                        <p:tgtEl>
                                          <p:spTgt spid="188"/>
                                        </p:tgtEl>
                                        <p:attrNameLst>
                                          <p:attrName>style.visibility</p:attrName>
                                        </p:attrNameLst>
                                      </p:cBhvr>
                                      <p:to>
                                        <p:strVal val="visible"/>
                                      </p:to>
                                    </p:set>
                                    <p:animEffect transition="out" filter="fade">
                                      <p:cBhvr additive="base">
                                        <p:cTn id="1096" dur="250" fill="hold">
                                          <p:stCondLst>
                                            <p:cond delay="1750"/>
                                          </p:stCondLst>
                                        </p:cTn>
                                        <p:tgtEl>
                                          <p:spTgt spid="188"/>
                                        </p:tgtEl>
                                      </p:cBhvr>
                                    </p:animEffect>
                                    <p:animEffect transition="in" filter="fade">
                                      <p:cBhvr additive="base">
                                        <p:cTn id="1097" dur="250" fill="hold">
                                          <p:stCondLst>
                                            <p:cond delay="0"/>
                                          </p:stCondLst>
                                        </p:cTn>
                                        <p:tgtEl>
                                          <p:spTgt spid="188"/>
                                        </p:tgtEl>
                                      </p:cBhvr>
                                    </p:animEffect>
                                    <p:set>
                                      <p:cBhvr additive="base">
                                        <p:cTn id="1098" dur="1" fill="hold">
                                          <p:stCondLst>
                                            <p:cond delay="1999"/>
                                          </p:stCondLst>
                                        </p:cTn>
                                        <p:tgtEl>
                                          <p:spTgt spid="188"/>
                                        </p:tgtEl>
                                        <p:attrNameLst>
                                          <p:attrName>style.visibility</p:attrName>
                                        </p:attrNameLst>
                                      </p:cBhvr>
                                      <p:to>
                                        <p:strVal val="hidden"/>
                                      </p:to>
                                    </p:set>
                                    <p:set>
                                      <p:cBhvr additive="base">
                                        <p:cTn id="1099" dur="2300" fill="hold">
                                          <p:stCondLst>
                                            <p:cond delay="0"/>
                                          </p:stCondLst>
                                        </p:cTn>
                                        <p:tgtEl>
                                          <p:spTgt spid="188"/>
                                        </p:tgtEl>
                                      </p:cBhvr>
                                      <p:to>
                                        <p:strVal val=""/>
                                      </p:to>
                                    </p:set>
                                  </p:childTnLst>
                                </p:cTn>
                              </p:par>
                              <p:par>
                                <p:cTn id="1100" presetID="0" presetClass="path" presetSubtype="0" repeatCount="indefinite" fill="hold" grpId="1" nodeType="withEffect">
                                  <p:stCondLst>
                                    <p:cond delay="0"/>
                                  </p:stCondLst>
                                  <p:childTnLst>
                                    <p:animMotion origin="layout" path="M 1.45833E-6 -3.33333E-6 C -0.01133 -0.10578 -0.06198 -0.18449 -0.00768 -0.31458 " pathEditMode="relative" rAng="0" ptsTypes="AA">
                                      <p:cBhvr>
                                        <p:cTn id="1101" dur="2300" spd="-100000" fill="hold"/>
                                        <p:tgtEl>
                                          <p:spTgt spid="188"/>
                                        </p:tgtEl>
                                        <p:attrNameLst>
                                          <p:attrName>ppt_x</p:attrName>
                                          <p:attrName>ppt_y</p:attrName>
                                        </p:attrNameLst>
                                      </p:cBhvr>
                                      <p:rCtr x="-1628" y="-15741"/>
                                    </p:animMotion>
                                  </p:childTnLst>
                                </p:cTn>
                              </p:par>
                              <p:par>
                                <p:cTn id="1102" presetID="10" presetClass="entr" presetSubtype="0" repeatCount="indefinite" fill="hold" grpId="0" nodeType="withEffect">
                                  <p:stCondLst>
                                    <p:cond delay="0"/>
                                  </p:stCondLst>
                                  <p:childTnLst>
                                    <p:set>
                                      <p:cBhvr>
                                        <p:cTn id="1103" dur="1" fill="hold">
                                          <p:stCondLst>
                                            <p:cond delay="0"/>
                                          </p:stCondLst>
                                        </p:cTn>
                                        <p:tgtEl>
                                          <p:spTgt spid="189"/>
                                        </p:tgtEl>
                                        <p:attrNameLst>
                                          <p:attrName>style.visibility</p:attrName>
                                        </p:attrNameLst>
                                      </p:cBhvr>
                                      <p:to>
                                        <p:strVal val="visible"/>
                                      </p:to>
                                    </p:set>
                                    <p:animEffect transition="out" filter="fade">
                                      <p:cBhvr additive="base">
                                        <p:cTn id="1104" dur="250" fill="hold">
                                          <p:stCondLst>
                                            <p:cond delay="1750"/>
                                          </p:stCondLst>
                                        </p:cTn>
                                        <p:tgtEl>
                                          <p:spTgt spid="189"/>
                                        </p:tgtEl>
                                      </p:cBhvr>
                                    </p:animEffect>
                                    <p:animEffect transition="in" filter="fade">
                                      <p:cBhvr additive="base">
                                        <p:cTn id="1105" dur="250" fill="hold">
                                          <p:stCondLst>
                                            <p:cond delay="0"/>
                                          </p:stCondLst>
                                        </p:cTn>
                                        <p:tgtEl>
                                          <p:spTgt spid="189"/>
                                        </p:tgtEl>
                                      </p:cBhvr>
                                    </p:animEffect>
                                    <p:set>
                                      <p:cBhvr additive="base">
                                        <p:cTn id="1106" dur="1" fill="hold">
                                          <p:stCondLst>
                                            <p:cond delay="1999"/>
                                          </p:stCondLst>
                                        </p:cTn>
                                        <p:tgtEl>
                                          <p:spTgt spid="189"/>
                                        </p:tgtEl>
                                        <p:attrNameLst>
                                          <p:attrName>style.visibility</p:attrName>
                                        </p:attrNameLst>
                                      </p:cBhvr>
                                      <p:to>
                                        <p:strVal val="hidden"/>
                                      </p:to>
                                    </p:set>
                                    <p:set>
                                      <p:cBhvr additive="base">
                                        <p:cTn id="1107" dur="2300" fill="hold">
                                          <p:stCondLst>
                                            <p:cond delay="0"/>
                                          </p:stCondLst>
                                        </p:cTn>
                                        <p:tgtEl>
                                          <p:spTgt spid="189"/>
                                        </p:tgtEl>
                                      </p:cBhvr>
                                      <p:to>
                                        <p:strVal val=""/>
                                      </p:to>
                                    </p:set>
                                  </p:childTnLst>
                                </p:cTn>
                              </p:par>
                              <p:par>
                                <p:cTn id="1108" presetID="0" presetClass="path" presetSubtype="0" repeatCount="indefinite" fill="hold" grpId="1" nodeType="withEffect">
                                  <p:stCondLst>
                                    <p:cond delay="0"/>
                                  </p:stCondLst>
                                  <p:childTnLst>
                                    <p:animMotion origin="layout" path="M -0.00013 -2.59259E-6 C 0.06471 -0.13518 0.07708 -0.05139 0.13151 -0.18125 " pathEditMode="relative" rAng="0" ptsTypes="AA">
                                      <p:cBhvr>
                                        <p:cTn id="1109" dur="2300" spd="-100000" fill="hold"/>
                                        <p:tgtEl>
                                          <p:spTgt spid="189"/>
                                        </p:tgtEl>
                                        <p:attrNameLst>
                                          <p:attrName>ppt_x</p:attrName>
                                          <p:attrName>ppt_y</p:attrName>
                                        </p:attrNameLst>
                                      </p:cBhvr>
                                      <p:rCtr x="6576" y="-9074"/>
                                    </p:animMotion>
                                  </p:childTnLst>
                                </p:cTn>
                              </p:par>
                              <p:par>
                                <p:cTn id="1110" presetID="10" presetClass="entr" presetSubtype="0" repeatCount="indefinite" fill="hold" grpId="0" nodeType="withEffect">
                                  <p:stCondLst>
                                    <p:cond delay="0"/>
                                  </p:stCondLst>
                                  <p:childTnLst>
                                    <p:set>
                                      <p:cBhvr>
                                        <p:cTn id="1111" dur="1" fill="hold">
                                          <p:stCondLst>
                                            <p:cond delay="0"/>
                                          </p:stCondLst>
                                        </p:cTn>
                                        <p:tgtEl>
                                          <p:spTgt spid="190"/>
                                        </p:tgtEl>
                                        <p:attrNameLst>
                                          <p:attrName>style.visibility</p:attrName>
                                        </p:attrNameLst>
                                      </p:cBhvr>
                                      <p:to>
                                        <p:strVal val="visible"/>
                                      </p:to>
                                    </p:set>
                                    <p:animEffect transition="out" filter="fade">
                                      <p:cBhvr additive="base">
                                        <p:cTn id="1112" dur="250" fill="hold">
                                          <p:stCondLst>
                                            <p:cond delay="1750"/>
                                          </p:stCondLst>
                                        </p:cTn>
                                        <p:tgtEl>
                                          <p:spTgt spid="190"/>
                                        </p:tgtEl>
                                      </p:cBhvr>
                                    </p:animEffect>
                                    <p:animEffect transition="in" filter="fade">
                                      <p:cBhvr additive="base">
                                        <p:cTn id="1113" dur="250" fill="hold">
                                          <p:stCondLst>
                                            <p:cond delay="0"/>
                                          </p:stCondLst>
                                        </p:cTn>
                                        <p:tgtEl>
                                          <p:spTgt spid="190"/>
                                        </p:tgtEl>
                                      </p:cBhvr>
                                    </p:animEffect>
                                    <p:set>
                                      <p:cBhvr additive="base">
                                        <p:cTn id="1114" dur="1" fill="hold">
                                          <p:stCondLst>
                                            <p:cond delay="1999"/>
                                          </p:stCondLst>
                                        </p:cTn>
                                        <p:tgtEl>
                                          <p:spTgt spid="190"/>
                                        </p:tgtEl>
                                        <p:attrNameLst>
                                          <p:attrName>style.visibility</p:attrName>
                                        </p:attrNameLst>
                                      </p:cBhvr>
                                      <p:to>
                                        <p:strVal val="hidden"/>
                                      </p:to>
                                    </p:set>
                                    <p:set>
                                      <p:cBhvr additive="base">
                                        <p:cTn id="1115" dur="2300" fill="hold">
                                          <p:stCondLst>
                                            <p:cond delay="0"/>
                                          </p:stCondLst>
                                        </p:cTn>
                                        <p:tgtEl>
                                          <p:spTgt spid="190"/>
                                        </p:tgtEl>
                                      </p:cBhvr>
                                      <p:to>
                                        <p:strVal val=""/>
                                      </p:to>
                                    </p:set>
                                  </p:childTnLst>
                                </p:cTn>
                              </p:par>
                              <p:par>
                                <p:cTn id="1116" presetID="0" presetClass="path" presetSubtype="0" repeatCount="indefinite" fill="hold" grpId="1" nodeType="withEffect">
                                  <p:stCondLst>
                                    <p:cond delay="0"/>
                                  </p:stCondLst>
                                  <p:childTnLst>
                                    <p:animMotion origin="layout" path="M 0 1.48148E-6 C -0.0401 -0.14398 -0.07305 -0.07477 -0.10898 -0.21713 " pathEditMode="relative" rAng="0" ptsTypes="AA">
                                      <p:cBhvr>
                                        <p:cTn id="1117" dur="2300" spd="-100000" fill="hold"/>
                                        <p:tgtEl>
                                          <p:spTgt spid="190"/>
                                        </p:tgtEl>
                                        <p:attrNameLst>
                                          <p:attrName>ppt_x</p:attrName>
                                          <p:attrName>ppt_y</p:attrName>
                                        </p:attrNameLst>
                                      </p:cBhvr>
                                      <p:rCtr x="-5456" y="-10856"/>
                                    </p:animMotion>
                                  </p:childTnLst>
                                </p:cTn>
                              </p:par>
                              <p:par>
                                <p:cTn id="1118" presetID="10" presetClass="entr" presetSubtype="0" repeatCount="indefinite" fill="hold" grpId="0" nodeType="withEffect">
                                  <p:stCondLst>
                                    <p:cond delay="0"/>
                                  </p:stCondLst>
                                  <p:childTnLst>
                                    <p:set>
                                      <p:cBhvr>
                                        <p:cTn id="1119" dur="1" fill="hold">
                                          <p:stCondLst>
                                            <p:cond delay="0"/>
                                          </p:stCondLst>
                                        </p:cTn>
                                        <p:tgtEl>
                                          <p:spTgt spid="191"/>
                                        </p:tgtEl>
                                        <p:attrNameLst>
                                          <p:attrName>style.visibility</p:attrName>
                                        </p:attrNameLst>
                                      </p:cBhvr>
                                      <p:to>
                                        <p:strVal val="visible"/>
                                      </p:to>
                                    </p:set>
                                    <p:animEffect transition="out" filter="fade">
                                      <p:cBhvr additive="base">
                                        <p:cTn id="1120" dur="250" fill="hold">
                                          <p:stCondLst>
                                            <p:cond delay="1750"/>
                                          </p:stCondLst>
                                        </p:cTn>
                                        <p:tgtEl>
                                          <p:spTgt spid="191"/>
                                        </p:tgtEl>
                                      </p:cBhvr>
                                    </p:animEffect>
                                    <p:animEffect transition="in" filter="fade">
                                      <p:cBhvr additive="base">
                                        <p:cTn id="1121" dur="250" fill="hold">
                                          <p:stCondLst>
                                            <p:cond delay="0"/>
                                          </p:stCondLst>
                                        </p:cTn>
                                        <p:tgtEl>
                                          <p:spTgt spid="191"/>
                                        </p:tgtEl>
                                      </p:cBhvr>
                                    </p:animEffect>
                                    <p:set>
                                      <p:cBhvr additive="base">
                                        <p:cTn id="1122" dur="1" fill="hold">
                                          <p:stCondLst>
                                            <p:cond delay="1999"/>
                                          </p:stCondLst>
                                        </p:cTn>
                                        <p:tgtEl>
                                          <p:spTgt spid="191"/>
                                        </p:tgtEl>
                                        <p:attrNameLst>
                                          <p:attrName>style.visibility</p:attrName>
                                        </p:attrNameLst>
                                      </p:cBhvr>
                                      <p:to>
                                        <p:strVal val="hidden"/>
                                      </p:to>
                                    </p:set>
                                    <p:set>
                                      <p:cBhvr additive="base">
                                        <p:cTn id="1123" dur="2300" fill="hold">
                                          <p:stCondLst>
                                            <p:cond delay="0"/>
                                          </p:stCondLst>
                                        </p:cTn>
                                        <p:tgtEl>
                                          <p:spTgt spid="191"/>
                                        </p:tgtEl>
                                      </p:cBhvr>
                                      <p:to>
                                        <p:strVal val=""/>
                                      </p:to>
                                    </p:set>
                                  </p:childTnLst>
                                </p:cTn>
                              </p:par>
                              <p:par>
                                <p:cTn id="1124" presetID="0" presetClass="path" presetSubtype="0" repeatCount="indefinite" fill="hold" grpId="1" nodeType="withEffect">
                                  <p:stCondLst>
                                    <p:cond delay="0"/>
                                  </p:stCondLst>
                                  <p:childTnLst>
                                    <p:animMotion origin="layout" path="M -0.00013 -3.7037E-7 C 0.08372 -0.1206 0.14375 -0.01111 0.19831 -0.14097 " pathEditMode="relative" rAng="0" ptsTypes="AA">
                                      <p:cBhvr>
                                        <p:cTn id="1125" dur="2300" spd="-100000" fill="hold"/>
                                        <p:tgtEl>
                                          <p:spTgt spid="191"/>
                                        </p:tgtEl>
                                        <p:attrNameLst>
                                          <p:attrName>ppt_x</p:attrName>
                                          <p:attrName>ppt_y</p:attrName>
                                        </p:attrNameLst>
                                      </p:cBhvr>
                                      <p:rCtr x="9922" y="-7060"/>
                                    </p:animMotion>
                                  </p:childTnLst>
                                </p:cTn>
                              </p:par>
                              <p:par>
                                <p:cTn id="1126" presetID="10" presetClass="entr" presetSubtype="0" repeatCount="indefinite" fill="hold" grpId="0" nodeType="withEffect">
                                  <p:stCondLst>
                                    <p:cond delay="0"/>
                                  </p:stCondLst>
                                  <p:childTnLst>
                                    <p:set>
                                      <p:cBhvr>
                                        <p:cTn id="1127" dur="1" fill="hold">
                                          <p:stCondLst>
                                            <p:cond delay="0"/>
                                          </p:stCondLst>
                                        </p:cTn>
                                        <p:tgtEl>
                                          <p:spTgt spid="192"/>
                                        </p:tgtEl>
                                        <p:attrNameLst>
                                          <p:attrName>style.visibility</p:attrName>
                                        </p:attrNameLst>
                                      </p:cBhvr>
                                      <p:to>
                                        <p:strVal val="visible"/>
                                      </p:to>
                                    </p:set>
                                    <p:animEffect transition="out" filter="fade">
                                      <p:cBhvr additive="base">
                                        <p:cTn id="1128" dur="250" fill="hold">
                                          <p:stCondLst>
                                            <p:cond delay="1750"/>
                                          </p:stCondLst>
                                        </p:cTn>
                                        <p:tgtEl>
                                          <p:spTgt spid="192"/>
                                        </p:tgtEl>
                                      </p:cBhvr>
                                    </p:animEffect>
                                    <p:animEffect transition="in" filter="fade">
                                      <p:cBhvr additive="base">
                                        <p:cTn id="1129" dur="250" fill="hold">
                                          <p:stCondLst>
                                            <p:cond delay="0"/>
                                          </p:stCondLst>
                                        </p:cTn>
                                        <p:tgtEl>
                                          <p:spTgt spid="192"/>
                                        </p:tgtEl>
                                      </p:cBhvr>
                                    </p:animEffect>
                                    <p:set>
                                      <p:cBhvr additive="base">
                                        <p:cTn id="1130" dur="1" fill="hold">
                                          <p:stCondLst>
                                            <p:cond delay="1999"/>
                                          </p:stCondLst>
                                        </p:cTn>
                                        <p:tgtEl>
                                          <p:spTgt spid="192"/>
                                        </p:tgtEl>
                                        <p:attrNameLst>
                                          <p:attrName>style.visibility</p:attrName>
                                        </p:attrNameLst>
                                      </p:cBhvr>
                                      <p:to>
                                        <p:strVal val="hidden"/>
                                      </p:to>
                                    </p:set>
                                    <p:set>
                                      <p:cBhvr additive="base">
                                        <p:cTn id="1131" dur="2300" fill="hold">
                                          <p:stCondLst>
                                            <p:cond delay="0"/>
                                          </p:stCondLst>
                                        </p:cTn>
                                        <p:tgtEl>
                                          <p:spTgt spid="192"/>
                                        </p:tgtEl>
                                      </p:cBhvr>
                                      <p:to>
                                        <p:strVal val=""/>
                                      </p:to>
                                    </p:set>
                                  </p:childTnLst>
                                </p:cTn>
                              </p:par>
                              <p:par>
                                <p:cTn id="1132" presetID="0" presetClass="path" presetSubtype="0" repeatCount="indefinite" fill="hold" grpId="1" nodeType="withEffect">
                                  <p:stCondLst>
                                    <p:cond delay="0"/>
                                  </p:stCondLst>
                                  <p:childTnLst>
                                    <p:animMotion origin="layout" path="M -0.00013 -0.00023 C 0.09909 -0.05741 0.07317 0.02847 0.16263 -0.03727 " pathEditMode="relative" rAng="0" ptsTypes="AA">
                                      <p:cBhvr>
                                        <p:cTn id="1133" dur="2300" spd="-100000" fill="hold"/>
                                        <p:tgtEl>
                                          <p:spTgt spid="192"/>
                                        </p:tgtEl>
                                        <p:attrNameLst>
                                          <p:attrName>ppt_x</p:attrName>
                                          <p:attrName>ppt_y</p:attrName>
                                        </p:attrNameLst>
                                      </p:cBhvr>
                                      <p:rCtr x="8138" y="-1852"/>
                                    </p:animMotion>
                                  </p:childTnLst>
                                </p:cTn>
                              </p:par>
                              <p:par>
                                <p:cTn id="1134" presetID="10" presetClass="entr" presetSubtype="0" repeatCount="indefinite" fill="hold" grpId="0" nodeType="withEffect">
                                  <p:stCondLst>
                                    <p:cond delay="0"/>
                                  </p:stCondLst>
                                  <p:childTnLst>
                                    <p:set>
                                      <p:cBhvr>
                                        <p:cTn id="1135" dur="1" fill="hold">
                                          <p:stCondLst>
                                            <p:cond delay="0"/>
                                          </p:stCondLst>
                                        </p:cTn>
                                        <p:tgtEl>
                                          <p:spTgt spid="193"/>
                                        </p:tgtEl>
                                        <p:attrNameLst>
                                          <p:attrName>style.visibility</p:attrName>
                                        </p:attrNameLst>
                                      </p:cBhvr>
                                      <p:to>
                                        <p:strVal val="visible"/>
                                      </p:to>
                                    </p:set>
                                    <p:animEffect transition="out" filter="fade">
                                      <p:cBhvr additive="base">
                                        <p:cTn id="1136" dur="250" fill="hold">
                                          <p:stCondLst>
                                            <p:cond delay="1750"/>
                                          </p:stCondLst>
                                        </p:cTn>
                                        <p:tgtEl>
                                          <p:spTgt spid="193"/>
                                        </p:tgtEl>
                                      </p:cBhvr>
                                    </p:animEffect>
                                    <p:animEffect transition="in" filter="fade">
                                      <p:cBhvr additive="base">
                                        <p:cTn id="1137" dur="250" fill="hold">
                                          <p:stCondLst>
                                            <p:cond delay="0"/>
                                          </p:stCondLst>
                                        </p:cTn>
                                        <p:tgtEl>
                                          <p:spTgt spid="193"/>
                                        </p:tgtEl>
                                      </p:cBhvr>
                                    </p:animEffect>
                                    <p:set>
                                      <p:cBhvr additive="base">
                                        <p:cTn id="1138" dur="1" fill="hold">
                                          <p:stCondLst>
                                            <p:cond delay="1999"/>
                                          </p:stCondLst>
                                        </p:cTn>
                                        <p:tgtEl>
                                          <p:spTgt spid="193"/>
                                        </p:tgtEl>
                                        <p:attrNameLst>
                                          <p:attrName>style.visibility</p:attrName>
                                        </p:attrNameLst>
                                      </p:cBhvr>
                                      <p:to>
                                        <p:strVal val="hidden"/>
                                      </p:to>
                                    </p:set>
                                    <p:set>
                                      <p:cBhvr additive="base">
                                        <p:cTn id="1139" dur="2300" fill="hold">
                                          <p:stCondLst>
                                            <p:cond delay="0"/>
                                          </p:stCondLst>
                                        </p:cTn>
                                        <p:tgtEl>
                                          <p:spTgt spid="193"/>
                                        </p:tgtEl>
                                      </p:cBhvr>
                                      <p:to>
                                        <p:strVal val=""/>
                                      </p:to>
                                    </p:set>
                                  </p:childTnLst>
                                </p:cTn>
                              </p:par>
                              <p:par>
                                <p:cTn id="1140" presetID="0" presetClass="path" presetSubtype="0" repeatCount="indefinite" fill="hold" grpId="1" nodeType="withEffect">
                                  <p:stCondLst>
                                    <p:cond delay="0"/>
                                  </p:stCondLst>
                                  <p:childTnLst>
                                    <p:animMotion origin="layout" path="M 2.08333E-7 2.59259E-6 C -0.04023 -0.14422 0.01732 -0.1956 -0.00299 -0.34422 " pathEditMode="relative" rAng="0" ptsTypes="AA">
                                      <p:cBhvr>
                                        <p:cTn id="1141" dur="2300" spd="-100000" fill="hold"/>
                                        <p:tgtEl>
                                          <p:spTgt spid="193"/>
                                        </p:tgtEl>
                                        <p:attrNameLst>
                                          <p:attrName>ppt_x</p:attrName>
                                          <p:attrName>ppt_y</p:attrName>
                                        </p:attrNameLst>
                                      </p:cBhvr>
                                      <p:rCtr x="-664" y="-17222"/>
                                    </p:animMotion>
                                  </p:childTnLst>
                                </p:cTn>
                              </p:par>
                              <p:par>
                                <p:cTn id="1142" presetID="10" presetClass="entr" presetSubtype="0" repeatCount="indefinite" fill="hold" grpId="0" nodeType="withEffect">
                                  <p:stCondLst>
                                    <p:cond delay="0"/>
                                  </p:stCondLst>
                                  <p:childTnLst>
                                    <p:set>
                                      <p:cBhvr>
                                        <p:cTn id="1143" dur="1" fill="hold">
                                          <p:stCondLst>
                                            <p:cond delay="0"/>
                                          </p:stCondLst>
                                        </p:cTn>
                                        <p:tgtEl>
                                          <p:spTgt spid="194"/>
                                        </p:tgtEl>
                                        <p:attrNameLst>
                                          <p:attrName>style.visibility</p:attrName>
                                        </p:attrNameLst>
                                      </p:cBhvr>
                                      <p:to>
                                        <p:strVal val="visible"/>
                                      </p:to>
                                    </p:set>
                                    <p:animEffect transition="out" filter="fade">
                                      <p:cBhvr additive="base">
                                        <p:cTn id="1144" dur="250" fill="hold">
                                          <p:stCondLst>
                                            <p:cond delay="1750"/>
                                          </p:stCondLst>
                                        </p:cTn>
                                        <p:tgtEl>
                                          <p:spTgt spid="194"/>
                                        </p:tgtEl>
                                      </p:cBhvr>
                                    </p:animEffect>
                                    <p:animEffect transition="in" filter="fade">
                                      <p:cBhvr additive="base">
                                        <p:cTn id="1145" dur="250" fill="hold">
                                          <p:stCondLst>
                                            <p:cond delay="0"/>
                                          </p:stCondLst>
                                        </p:cTn>
                                        <p:tgtEl>
                                          <p:spTgt spid="194"/>
                                        </p:tgtEl>
                                      </p:cBhvr>
                                    </p:animEffect>
                                    <p:set>
                                      <p:cBhvr additive="base">
                                        <p:cTn id="1146" dur="1" fill="hold">
                                          <p:stCondLst>
                                            <p:cond delay="1999"/>
                                          </p:stCondLst>
                                        </p:cTn>
                                        <p:tgtEl>
                                          <p:spTgt spid="194"/>
                                        </p:tgtEl>
                                        <p:attrNameLst>
                                          <p:attrName>style.visibility</p:attrName>
                                        </p:attrNameLst>
                                      </p:cBhvr>
                                      <p:to>
                                        <p:strVal val="hidden"/>
                                      </p:to>
                                    </p:set>
                                    <p:set>
                                      <p:cBhvr additive="base">
                                        <p:cTn id="1147" dur="2300" fill="hold">
                                          <p:stCondLst>
                                            <p:cond delay="0"/>
                                          </p:stCondLst>
                                        </p:cTn>
                                        <p:tgtEl>
                                          <p:spTgt spid="194"/>
                                        </p:tgtEl>
                                      </p:cBhvr>
                                      <p:to>
                                        <p:strVal val=""/>
                                      </p:to>
                                    </p:set>
                                  </p:childTnLst>
                                </p:cTn>
                              </p:par>
                              <p:par>
                                <p:cTn id="1148" presetID="0" presetClass="path" presetSubtype="0" repeatCount="indefinite" fill="hold" grpId="1" nodeType="withEffect">
                                  <p:stCondLst>
                                    <p:cond delay="0"/>
                                  </p:stCondLst>
                                  <p:childTnLst>
                                    <p:animMotion origin="layout" path="M -3.95833E-6 4.44444E-6 C 0.00378 -0.22477 0.15391 -0.14306 0.13373 -0.29121 " pathEditMode="relative" rAng="0" ptsTypes="AA">
                                      <p:cBhvr>
                                        <p:cTn id="1149" dur="2300" spd="-100000" fill="hold"/>
                                        <p:tgtEl>
                                          <p:spTgt spid="194"/>
                                        </p:tgtEl>
                                        <p:attrNameLst>
                                          <p:attrName>ppt_x</p:attrName>
                                          <p:attrName>ppt_y</p:attrName>
                                        </p:attrNameLst>
                                      </p:cBhvr>
                                      <p:rCtr x="6771" y="-14560"/>
                                    </p:animMotion>
                                  </p:childTnLst>
                                </p:cTn>
                              </p:par>
                              <p:par>
                                <p:cTn id="1150" presetID="10" presetClass="entr" presetSubtype="0" repeatCount="indefinite" fill="hold" grpId="0" nodeType="withEffect">
                                  <p:stCondLst>
                                    <p:cond delay="0"/>
                                  </p:stCondLst>
                                  <p:childTnLst>
                                    <p:set>
                                      <p:cBhvr>
                                        <p:cTn id="1151" dur="1" fill="hold">
                                          <p:stCondLst>
                                            <p:cond delay="0"/>
                                          </p:stCondLst>
                                        </p:cTn>
                                        <p:tgtEl>
                                          <p:spTgt spid="195"/>
                                        </p:tgtEl>
                                        <p:attrNameLst>
                                          <p:attrName>style.visibility</p:attrName>
                                        </p:attrNameLst>
                                      </p:cBhvr>
                                      <p:to>
                                        <p:strVal val="visible"/>
                                      </p:to>
                                    </p:set>
                                    <p:animEffect transition="out" filter="fade">
                                      <p:cBhvr additive="base">
                                        <p:cTn id="1152" dur="250" fill="hold">
                                          <p:stCondLst>
                                            <p:cond delay="1750"/>
                                          </p:stCondLst>
                                        </p:cTn>
                                        <p:tgtEl>
                                          <p:spTgt spid="195"/>
                                        </p:tgtEl>
                                      </p:cBhvr>
                                    </p:animEffect>
                                    <p:animEffect transition="in" filter="fade">
                                      <p:cBhvr additive="base">
                                        <p:cTn id="1153" dur="250" fill="hold">
                                          <p:stCondLst>
                                            <p:cond delay="0"/>
                                          </p:stCondLst>
                                        </p:cTn>
                                        <p:tgtEl>
                                          <p:spTgt spid="195"/>
                                        </p:tgtEl>
                                      </p:cBhvr>
                                    </p:animEffect>
                                    <p:set>
                                      <p:cBhvr additive="base">
                                        <p:cTn id="1154" dur="1" fill="hold">
                                          <p:stCondLst>
                                            <p:cond delay="1999"/>
                                          </p:stCondLst>
                                        </p:cTn>
                                        <p:tgtEl>
                                          <p:spTgt spid="195"/>
                                        </p:tgtEl>
                                        <p:attrNameLst>
                                          <p:attrName>style.visibility</p:attrName>
                                        </p:attrNameLst>
                                      </p:cBhvr>
                                      <p:to>
                                        <p:strVal val="hidden"/>
                                      </p:to>
                                    </p:set>
                                    <p:set>
                                      <p:cBhvr additive="base">
                                        <p:cTn id="1155" dur="2300" fill="hold">
                                          <p:stCondLst>
                                            <p:cond delay="0"/>
                                          </p:stCondLst>
                                        </p:cTn>
                                        <p:tgtEl>
                                          <p:spTgt spid="195"/>
                                        </p:tgtEl>
                                      </p:cBhvr>
                                      <p:to>
                                        <p:strVal val=""/>
                                      </p:to>
                                    </p:set>
                                  </p:childTnLst>
                                </p:cTn>
                              </p:par>
                              <p:par>
                                <p:cTn id="1156" presetID="0" presetClass="path" presetSubtype="0" repeatCount="indefinite" fill="hold" grpId="1" nodeType="withEffect">
                                  <p:stCondLst>
                                    <p:cond delay="0"/>
                                  </p:stCondLst>
                                  <p:childTnLst>
                                    <p:animMotion origin="layout" path="M -3.95833E-6 -3.7037E-6 C 0.0323 -0.19768 0.04193 -0.19838 0.1336 -0.2912 " pathEditMode="relative" rAng="0" ptsTypes="AA">
                                      <p:cBhvr>
                                        <p:cTn id="1157" dur="2300" spd="-100000" fill="hold"/>
                                        <p:tgtEl>
                                          <p:spTgt spid="195"/>
                                        </p:tgtEl>
                                        <p:attrNameLst>
                                          <p:attrName>ppt_x</p:attrName>
                                          <p:attrName>ppt_y</p:attrName>
                                        </p:attrNameLst>
                                      </p:cBhvr>
                                      <p:rCtr x="6680" y="-14560"/>
                                    </p:animMotion>
                                  </p:childTnLst>
                                </p:cTn>
                              </p:par>
                              <p:par>
                                <p:cTn id="1158" presetID="10" presetClass="entr" presetSubtype="0" repeatCount="indefinite" fill="hold" grpId="0" nodeType="withEffect">
                                  <p:stCondLst>
                                    <p:cond delay="0"/>
                                  </p:stCondLst>
                                  <p:childTnLst>
                                    <p:set>
                                      <p:cBhvr>
                                        <p:cTn id="1159" dur="1" fill="hold">
                                          <p:stCondLst>
                                            <p:cond delay="0"/>
                                          </p:stCondLst>
                                        </p:cTn>
                                        <p:tgtEl>
                                          <p:spTgt spid="196"/>
                                        </p:tgtEl>
                                        <p:attrNameLst>
                                          <p:attrName>style.visibility</p:attrName>
                                        </p:attrNameLst>
                                      </p:cBhvr>
                                      <p:to>
                                        <p:strVal val="visible"/>
                                      </p:to>
                                    </p:set>
                                    <p:animEffect transition="out" filter="fade">
                                      <p:cBhvr additive="base">
                                        <p:cTn id="1160" dur="250" fill="hold">
                                          <p:stCondLst>
                                            <p:cond delay="1750"/>
                                          </p:stCondLst>
                                        </p:cTn>
                                        <p:tgtEl>
                                          <p:spTgt spid="196"/>
                                        </p:tgtEl>
                                      </p:cBhvr>
                                    </p:animEffect>
                                    <p:animEffect transition="in" filter="fade">
                                      <p:cBhvr additive="base">
                                        <p:cTn id="1161" dur="250" fill="hold">
                                          <p:stCondLst>
                                            <p:cond delay="0"/>
                                          </p:stCondLst>
                                        </p:cTn>
                                        <p:tgtEl>
                                          <p:spTgt spid="196"/>
                                        </p:tgtEl>
                                      </p:cBhvr>
                                    </p:animEffect>
                                    <p:set>
                                      <p:cBhvr additive="base">
                                        <p:cTn id="1162" dur="1" fill="hold">
                                          <p:stCondLst>
                                            <p:cond delay="1999"/>
                                          </p:stCondLst>
                                        </p:cTn>
                                        <p:tgtEl>
                                          <p:spTgt spid="196"/>
                                        </p:tgtEl>
                                        <p:attrNameLst>
                                          <p:attrName>style.visibility</p:attrName>
                                        </p:attrNameLst>
                                      </p:cBhvr>
                                      <p:to>
                                        <p:strVal val="hidden"/>
                                      </p:to>
                                    </p:set>
                                    <p:set>
                                      <p:cBhvr additive="base">
                                        <p:cTn id="1163" dur="2300" fill="hold">
                                          <p:stCondLst>
                                            <p:cond delay="0"/>
                                          </p:stCondLst>
                                        </p:cTn>
                                        <p:tgtEl>
                                          <p:spTgt spid="196"/>
                                        </p:tgtEl>
                                      </p:cBhvr>
                                      <p:to>
                                        <p:strVal val=""/>
                                      </p:to>
                                    </p:set>
                                  </p:childTnLst>
                                </p:cTn>
                              </p:par>
                              <p:par>
                                <p:cTn id="1164" presetID="0" presetClass="path" presetSubtype="0" repeatCount="indefinite" fill="hold" grpId="1" nodeType="withEffect">
                                  <p:stCondLst>
                                    <p:cond delay="0"/>
                                  </p:stCondLst>
                                  <p:childTnLst>
                                    <p:animMotion origin="layout" path="M 2.70833E-6 -4.81481E-6 C 0.10703 -0.07314 0.10599 -0.1625 0.13359 -0.2912 " pathEditMode="relative" rAng="0" ptsTypes="AA">
                                      <p:cBhvr>
                                        <p:cTn id="1165" dur="2300" spd="-100000" fill="hold"/>
                                        <p:tgtEl>
                                          <p:spTgt spid="196"/>
                                        </p:tgtEl>
                                        <p:attrNameLst>
                                          <p:attrName>ppt_x</p:attrName>
                                          <p:attrName>ppt_y</p:attrName>
                                        </p:attrNameLst>
                                      </p:cBhvr>
                                      <p:rCtr x="6680" y="-14560"/>
                                    </p:animMotion>
                                  </p:childTnLst>
                                </p:cTn>
                              </p:par>
                              <p:par>
                                <p:cTn id="1166" presetID="10" presetClass="entr" presetSubtype="0" repeatCount="indefinite" fill="hold" grpId="0" nodeType="withEffect">
                                  <p:stCondLst>
                                    <p:cond delay="0"/>
                                  </p:stCondLst>
                                  <p:childTnLst>
                                    <p:set>
                                      <p:cBhvr>
                                        <p:cTn id="1167" dur="1" fill="hold">
                                          <p:stCondLst>
                                            <p:cond delay="0"/>
                                          </p:stCondLst>
                                        </p:cTn>
                                        <p:tgtEl>
                                          <p:spTgt spid="197"/>
                                        </p:tgtEl>
                                        <p:attrNameLst>
                                          <p:attrName>style.visibility</p:attrName>
                                        </p:attrNameLst>
                                      </p:cBhvr>
                                      <p:to>
                                        <p:strVal val="visible"/>
                                      </p:to>
                                    </p:set>
                                    <p:animEffect transition="out" filter="fade">
                                      <p:cBhvr additive="base">
                                        <p:cTn id="1168" dur="250" fill="hold">
                                          <p:stCondLst>
                                            <p:cond delay="1750"/>
                                          </p:stCondLst>
                                        </p:cTn>
                                        <p:tgtEl>
                                          <p:spTgt spid="197"/>
                                        </p:tgtEl>
                                      </p:cBhvr>
                                    </p:animEffect>
                                    <p:animEffect transition="in" filter="fade">
                                      <p:cBhvr additive="base">
                                        <p:cTn id="1169" dur="250" fill="hold">
                                          <p:stCondLst>
                                            <p:cond delay="0"/>
                                          </p:stCondLst>
                                        </p:cTn>
                                        <p:tgtEl>
                                          <p:spTgt spid="197"/>
                                        </p:tgtEl>
                                      </p:cBhvr>
                                    </p:animEffect>
                                    <p:set>
                                      <p:cBhvr additive="base">
                                        <p:cTn id="1170" dur="1" fill="hold">
                                          <p:stCondLst>
                                            <p:cond delay="1999"/>
                                          </p:stCondLst>
                                        </p:cTn>
                                        <p:tgtEl>
                                          <p:spTgt spid="197"/>
                                        </p:tgtEl>
                                        <p:attrNameLst>
                                          <p:attrName>style.visibility</p:attrName>
                                        </p:attrNameLst>
                                      </p:cBhvr>
                                      <p:to>
                                        <p:strVal val="hidden"/>
                                      </p:to>
                                    </p:set>
                                    <p:set>
                                      <p:cBhvr additive="base">
                                        <p:cTn id="1171" dur="2300" fill="hold">
                                          <p:stCondLst>
                                            <p:cond delay="0"/>
                                          </p:stCondLst>
                                        </p:cTn>
                                        <p:tgtEl>
                                          <p:spTgt spid="197"/>
                                        </p:tgtEl>
                                      </p:cBhvr>
                                      <p:to>
                                        <p:strVal val=""/>
                                      </p:to>
                                    </p:set>
                                  </p:childTnLst>
                                </p:cTn>
                              </p:par>
                              <p:par>
                                <p:cTn id="1172" presetID="0" presetClass="path" presetSubtype="0" repeatCount="indefinite" fill="hold" grpId="1" nodeType="withEffect">
                                  <p:stCondLst>
                                    <p:cond delay="0"/>
                                  </p:stCondLst>
                                  <p:childTnLst>
                                    <p:animMotion origin="layout" path="M -3.33333E-6 -2.22222E-6 C 0.00105 -0.11574 -0.11797 -0.13287 -0.09036 -0.26157 " pathEditMode="relative" rAng="0" ptsTypes="AA">
                                      <p:cBhvr>
                                        <p:cTn id="1173" dur="2300" spd="-100000" fill="hold"/>
                                        <p:tgtEl>
                                          <p:spTgt spid="197"/>
                                        </p:tgtEl>
                                        <p:attrNameLst>
                                          <p:attrName>ppt_x</p:attrName>
                                          <p:attrName>ppt_y</p:attrName>
                                        </p:attrNameLst>
                                      </p:cBhvr>
                                      <p:rCtr x="-4727" y="-13079"/>
                                    </p:animMotion>
                                  </p:childTnLst>
                                </p:cTn>
                              </p:par>
                              <p:par>
                                <p:cTn id="1174" presetID="10" presetClass="entr" presetSubtype="0" repeatCount="indefinite" fill="hold" grpId="0" nodeType="withEffect">
                                  <p:stCondLst>
                                    <p:cond delay="0"/>
                                  </p:stCondLst>
                                  <p:childTnLst>
                                    <p:set>
                                      <p:cBhvr>
                                        <p:cTn id="1175" dur="1" fill="hold">
                                          <p:stCondLst>
                                            <p:cond delay="0"/>
                                          </p:stCondLst>
                                        </p:cTn>
                                        <p:tgtEl>
                                          <p:spTgt spid="199"/>
                                        </p:tgtEl>
                                        <p:attrNameLst>
                                          <p:attrName>style.visibility</p:attrName>
                                        </p:attrNameLst>
                                      </p:cBhvr>
                                      <p:to>
                                        <p:strVal val="visible"/>
                                      </p:to>
                                    </p:set>
                                    <p:animEffect transition="out" filter="fade">
                                      <p:cBhvr additive="base">
                                        <p:cTn id="1176" dur="316" fill="hold">
                                          <p:stCondLst>
                                            <p:cond delay="2213"/>
                                          </p:stCondLst>
                                        </p:cTn>
                                        <p:tgtEl>
                                          <p:spTgt spid="199"/>
                                        </p:tgtEl>
                                      </p:cBhvr>
                                    </p:animEffect>
                                    <p:animEffect transition="in" filter="fade">
                                      <p:cBhvr additive="base">
                                        <p:cTn id="1177" dur="316" fill="hold">
                                          <p:stCondLst>
                                            <p:cond delay="0"/>
                                          </p:stCondLst>
                                        </p:cTn>
                                        <p:tgtEl>
                                          <p:spTgt spid="199"/>
                                        </p:tgtEl>
                                      </p:cBhvr>
                                    </p:animEffect>
                                    <p:set>
                                      <p:cBhvr additive="base">
                                        <p:cTn id="1178" dur="1" fill="hold">
                                          <p:stCondLst>
                                            <p:cond delay="2528"/>
                                          </p:stCondLst>
                                        </p:cTn>
                                        <p:tgtEl>
                                          <p:spTgt spid="199"/>
                                        </p:tgtEl>
                                        <p:attrNameLst>
                                          <p:attrName>style.visibility</p:attrName>
                                        </p:attrNameLst>
                                      </p:cBhvr>
                                      <p:to>
                                        <p:strVal val="hidden"/>
                                      </p:to>
                                    </p:set>
                                    <p:set>
                                      <p:cBhvr additive="base">
                                        <p:cTn id="1179" dur="2908" fill="hold">
                                          <p:stCondLst>
                                            <p:cond delay="0"/>
                                          </p:stCondLst>
                                        </p:cTn>
                                        <p:tgtEl>
                                          <p:spTgt spid="199"/>
                                        </p:tgtEl>
                                      </p:cBhvr>
                                      <p:to>
                                        <p:strVal val=""/>
                                      </p:to>
                                    </p:set>
                                  </p:childTnLst>
                                </p:cTn>
                              </p:par>
                              <p:par>
                                <p:cTn id="1180" presetID="0" presetClass="path" presetSubtype="0" repeatCount="indefinite" fill="hold" grpId="1" nodeType="withEffect">
                                  <p:stCondLst>
                                    <p:cond delay="0"/>
                                  </p:stCondLst>
                                  <p:childTnLst>
                                    <p:animMotion origin="layout" path="M -3.33333E-6 1.85185E-6 C 0.07123 -0.04398 0.06237 -0.16273 0.09011 -0.27847 " pathEditMode="relative" rAng="0" ptsTypes="AA">
                                      <p:cBhvr>
                                        <p:cTn id="1181" dur="2714" spd="-100000" fill="hold"/>
                                        <p:tgtEl>
                                          <p:spTgt spid="199"/>
                                        </p:tgtEl>
                                        <p:attrNameLst>
                                          <p:attrName>ppt_x</p:attrName>
                                          <p:attrName>ppt_y</p:attrName>
                                        </p:attrNameLst>
                                      </p:cBhvr>
                                      <p:rCtr x="4505" y="-13935"/>
                                    </p:animMotion>
                                  </p:childTnLst>
                                </p:cTn>
                              </p:par>
                              <p:par>
                                <p:cTn id="1182" presetID="10" presetClass="entr" presetSubtype="0" repeatCount="indefinite" fill="hold" grpId="0" nodeType="withEffect">
                                  <p:stCondLst>
                                    <p:cond delay="0"/>
                                  </p:stCondLst>
                                  <p:childTnLst>
                                    <p:set>
                                      <p:cBhvr>
                                        <p:cTn id="1183" dur="1" fill="hold">
                                          <p:stCondLst>
                                            <p:cond delay="0"/>
                                          </p:stCondLst>
                                        </p:cTn>
                                        <p:tgtEl>
                                          <p:spTgt spid="201"/>
                                        </p:tgtEl>
                                        <p:attrNameLst>
                                          <p:attrName>style.visibility</p:attrName>
                                        </p:attrNameLst>
                                      </p:cBhvr>
                                      <p:to>
                                        <p:strVal val="visible"/>
                                      </p:to>
                                    </p:set>
                                    <p:animEffect transition="out" filter="fade">
                                      <p:cBhvr additive="base">
                                        <p:cTn id="1184" dur="250" fill="hold">
                                          <p:stCondLst>
                                            <p:cond delay="1750"/>
                                          </p:stCondLst>
                                        </p:cTn>
                                        <p:tgtEl>
                                          <p:spTgt spid="201"/>
                                        </p:tgtEl>
                                      </p:cBhvr>
                                    </p:animEffect>
                                    <p:animEffect transition="in" filter="fade">
                                      <p:cBhvr additive="base">
                                        <p:cTn id="1185" dur="250" fill="hold">
                                          <p:stCondLst>
                                            <p:cond delay="0"/>
                                          </p:stCondLst>
                                        </p:cTn>
                                        <p:tgtEl>
                                          <p:spTgt spid="201"/>
                                        </p:tgtEl>
                                      </p:cBhvr>
                                    </p:animEffect>
                                    <p:set>
                                      <p:cBhvr additive="base">
                                        <p:cTn id="1186" dur="1" fill="hold">
                                          <p:stCondLst>
                                            <p:cond delay="1999"/>
                                          </p:stCondLst>
                                        </p:cTn>
                                        <p:tgtEl>
                                          <p:spTgt spid="201"/>
                                        </p:tgtEl>
                                        <p:attrNameLst>
                                          <p:attrName>style.visibility</p:attrName>
                                        </p:attrNameLst>
                                      </p:cBhvr>
                                      <p:to>
                                        <p:strVal val="hidden"/>
                                      </p:to>
                                    </p:set>
                                    <p:set>
                                      <p:cBhvr additive="base">
                                        <p:cTn id="1187" dur="2300" fill="hold">
                                          <p:stCondLst>
                                            <p:cond delay="0"/>
                                          </p:stCondLst>
                                        </p:cTn>
                                        <p:tgtEl>
                                          <p:spTgt spid="201"/>
                                        </p:tgtEl>
                                      </p:cBhvr>
                                      <p:to>
                                        <p:strVal val=""/>
                                      </p:to>
                                    </p:set>
                                  </p:childTnLst>
                                </p:cTn>
                              </p:par>
                              <p:par>
                                <p:cTn id="1188" presetID="0" presetClass="path" presetSubtype="0" repeatCount="indefinite" fill="hold" grpId="1" nodeType="withEffect">
                                  <p:stCondLst>
                                    <p:cond delay="0"/>
                                  </p:stCondLst>
                                  <p:childTnLst>
                                    <p:animMotion origin="layout" path="M -3.75E-6 -1.48148E-6 C -0.01132 -0.10579 -0.06198 -0.18449 -0.00768 -0.31458 " pathEditMode="relative" rAng="0" ptsTypes="AA">
                                      <p:cBhvr>
                                        <p:cTn id="1189" dur="3409" spd="-100000" fill="hold"/>
                                        <p:tgtEl>
                                          <p:spTgt spid="201"/>
                                        </p:tgtEl>
                                        <p:attrNameLst>
                                          <p:attrName>ppt_x</p:attrName>
                                          <p:attrName>ppt_y</p:attrName>
                                        </p:attrNameLst>
                                      </p:cBhvr>
                                      <p:rCtr x="-1628" y="-15718"/>
                                    </p:animMotion>
                                  </p:childTnLst>
                                </p:cTn>
                              </p:par>
                              <p:par>
                                <p:cTn id="1190" presetID="10" presetClass="entr" presetSubtype="0" repeatCount="indefinite" fill="hold" grpId="0" nodeType="withEffect">
                                  <p:stCondLst>
                                    <p:cond delay="0"/>
                                  </p:stCondLst>
                                  <p:childTnLst>
                                    <p:set>
                                      <p:cBhvr>
                                        <p:cTn id="1191" dur="1" fill="hold">
                                          <p:stCondLst>
                                            <p:cond delay="0"/>
                                          </p:stCondLst>
                                        </p:cTn>
                                        <p:tgtEl>
                                          <p:spTgt spid="202"/>
                                        </p:tgtEl>
                                        <p:attrNameLst>
                                          <p:attrName>style.visibility</p:attrName>
                                        </p:attrNameLst>
                                      </p:cBhvr>
                                      <p:to>
                                        <p:strVal val="visible"/>
                                      </p:to>
                                    </p:set>
                                    <p:animEffect transition="out" filter="fade">
                                      <p:cBhvr additive="base">
                                        <p:cTn id="1192" dur="419" fill="hold">
                                          <p:stCondLst>
                                            <p:cond delay="2935"/>
                                          </p:stCondLst>
                                        </p:cTn>
                                        <p:tgtEl>
                                          <p:spTgt spid="202"/>
                                        </p:tgtEl>
                                      </p:cBhvr>
                                    </p:animEffect>
                                    <p:animEffect transition="in" filter="fade">
                                      <p:cBhvr additive="base">
                                        <p:cTn id="1193" dur="419" fill="hold">
                                          <p:stCondLst>
                                            <p:cond delay="0"/>
                                          </p:stCondLst>
                                        </p:cTn>
                                        <p:tgtEl>
                                          <p:spTgt spid="202"/>
                                        </p:tgtEl>
                                      </p:cBhvr>
                                    </p:animEffect>
                                    <p:set>
                                      <p:cBhvr additive="base">
                                        <p:cTn id="1194" dur="1" fill="hold">
                                          <p:stCondLst>
                                            <p:cond delay="3353"/>
                                          </p:stCondLst>
                                        </p:cTn>
                                        <p:tgtEl>
                                          <p:spTgt spid="202"/>
                                        </p:tgtEl>
                                        <p:attrNameLst>
                                          <p:attrName>style.visibility</p:attrName>
                                        </p:attrNameLst>
                                      </p:cBhvr>
                                      <p:to>
                                        <p:strVal val="hidden"/>
                                      </p:to>
                                    </p:set>
                                    <p:set>
                                      <p:cBhvr additive="base">
                                        <p:cTn id="1195" dur="3858" fill="hold">
                                          <p:stCondLst>
                                            <p:cond delay="0"/>
                                          </p:stCondLst>
                                        </p:cTn>
                                        <p:tgtEl>
                                          <p:spTgt spid="202"/>
                                        </p:tgtEl>
                                      </p:cBhvr>
                                      <p:to>
                                        <p:strVal val=""/>
                                      </p:to>
                                    </p:set>
                                  </p:childTnLst>
                                </p:cTn>
                              </p:par>
                              <p:par>
                                <p:cTn id="1196" presetID="0" presetClass="path" presetSubtype="0" repeatCount="indefinite" fill="hold" grpId="1" nodeType="withEffect">
                                  <p:stCondLst>
                                    <p:cond delay="0"/>
                                  </p:stCondLst>
                                  <p:childTnLst>
                                    <p:animMotion origin="layout" path="M -0.00013 3.33333E-6 C 0.06472 -0.13542 0.07722 -0.05139 0.13164 -0.18125 " pathEditMode="relative" rAng="0" ptsTypes="AA">
                                      <p:cBhvr>
                                        <p:cTn id="1197" dur="3060" spd="-100000" fill="hold"/>
                                        <p:tgtEl>
                                          <p:spTgt spid="202"/>
                                        </p:tgtEl>
                                        <p:attrNameLst>
                                          <p:attrName>ppt_x</p:attrName>
                                          <p:attrName>ppt_y</p:attrName>
                                        </p:attrNameLst>
                                      </p:cBhvr>
                                      <p:rCtr x="6589" y="-9074"/>
                                    </p:animMotion>
                                  </p:childTnLst>
                                </p:cTn>
                              </p:par>
                              <p:par>
                                <p:cTn id="1198" presetID="10" presetClass="entr" presetSubtype="0" repeatCount="indefinite" fill="hold" grpId="0" nodeType="withEffect">
                                  <p:stCondLst>
                                    <p:cond delay="0"/>
                                  </p:stCondLst>
                                  <p:childTnLst>
                                    <p:set>
                                      <p:cBhvr>
                                        <p:cTn id="1199" dur="1" fill="hold">
                                          <p:stCondLst>
                                            <p:cond delay="0"/>
                                          </p:stCondLst>
                                        </p:cTn>
                                        <p:tgtEl>
                                          <p:spTgt spid="203"/>
                                        </p:tgtEl>
                                        <p:attrNameLst>
                                          <p:attrName>style.visibility</p:attrName>
                                        </p:attrNameLst>
                                      </p:cBhvr>
                                      <p:to>
                                        <p:strVal val="visible"/>
                                      </p:to>
                                    </p:set>
                                    <p:animEffect transition="out" filter="fade">
                                      <p:cBhvr additive="base">
                                        <p:cTn id="1200" dur="237" fill="hold">
                                          <p:stCondLst>
                                            <p:cond delay="1658"/>
                                          </p:stCondLst>
                                        </p:cTn>
                                        <p:tgtEl>
                                          <p:spTgt spid="203"/>
                                        </p:tgtEl>
                                      </p:cBhvr>
                                    </p:animEffect>
                                    <p:animEffect transition="in" filter="fade">
                                      <p:cBhvr additive="base">
                                        <p:cTn id="1201" dur="237" fill="hold">
                                          <p:stCondLst>
                                            <p:cond delay="0"/>
                                          </p:stCondLst>
                                        </p:cTn>
                                        <p:tgtEl>
                                          <p:spTgt spid="203"/>
                                        </p:tgtEl>
                                      </p:cBhvr>
                                    </p:animEffect>
                                    <p:set>
                                      <p:cBhvr additive="base">
                                        <p:cTn id="1202" dur="1" fill="hold">
                                          <p:stCondLst>
                                            <p:cond delay="1894"/>
                                          </p:stCondLst>
                                        </p:cTn>
                                        <p:tgtEl>
                                          <p:spTgt spid="203"/>
                                        </p:tgtEl>
                                        <p:attrNameLst>
                                          <p:attrName>style.visibility</p:attrName>
                                        </p:attrNameLst>
                                      </p:cBhvr>
                                      <p:to>
                                        <p:strVal val="hidden"/>
                                      </p:to>
                                    </p:set>
                                    <p:set>
                                      <p:cBhvr additive="base">
                                        <p:cTn id="1203" dur="2179" fill="hold">
                                          <p:stCondLst>
                                            <p:cond delay="0"/>
                                          </p:stCondLst>
                                        </p:cTn>
                                        <p:tgtEl>
                                          <p:spTgt spid="203"/>
                                        </p:tgtEl>
                                      </p:cBhvr>
                                      <p:to>
                                        <p:strVal val=""/>
                                      </p:to>
                                    </p:set>
                                  </p:childTnLst>
                                </p:cTn>
                              </p:par>
                              <p:par>
                                <p:cTn id="1204" presetID="0" presetClass="path" presetSubtype="0" repeatCount="indefinite" fill="hold" grpId="1" nodeType="withEffect">
                                  <p:stCondLst>
                                    <p:cond delay="0"/>
                                  </p:stCondLst>
                                  <p:childTnLst>
                                    <p:animMotion origin="layout" path="M 6.25E-7 -3.33333E-6 C -0.0401 -0.14375 -0.07305 -0.07477 -0.10898 -0.21713 " pathEditMode="relative" rAng="0" ptsTypes="AA">
                                      <p:cBhvr>
                                        <p:cTn id="1205" dur="3515" spd="-100000" fill="hold"/>
                                        <p:tgtEl>
                                          <p:spTgt spid="203"/>
                                        </p:tgtEl>
                                        <p:attrNameLst>
                                          <p:attrName>ppt_x</p:attrName>
                                          <p:attrName>ppt_y</p:attrName>
                                        </p:attrNameLst>
                                      </p:cBhvr>
                                      <p:rCtr x="-5456" y="-10856"/>
                                    </p:animMotion>
                                  </p:childTnLst>
                                </p:cTn>
                              </p:par>
                              <p:par>
                                <p:cTn id="1206" presetID="10" presetClass="entr" presetSubtype="0" repeatCount="indefinite" fill="hold" grpId="0" nodeType="withEffect">
                                  <p:stCondLst>
                                    <p:cond delay="0"/>
                                  </p:stCondLst>
                                  <p:childTnLst>
                                    <p:set>
                                      <p:cBhvr>
                                        <p:cTn id="1207" dur="1" fill="hold">
                                          <p:stCondLst>
                                            <p:cond delay="0"/>
                                          </p:stCondLst>
                                        </p:cTn>
                                        <p:tgtEl>
                                          <p:spTgt spid="204"/>
                                        </p:tgtEl>
                                        <p:attrNameLst>
                                          <p:attrName>style.visibility</p:attrName>
                                        </p:attrNameLst>
                                      </p:cBhvr>
                                      <p:to>
                                        <p:strVal val="visible"/>
                                      </p:to>
                                    </p:set>
                                    <p:animEffect transition="out" filter="fade">
                                      <p:cBhvr additive="base">
                                        <p:cTn id="1208" dur="305" fill="hold">
                                          <p:stCondLst>
                                            <p:cond delay="2133"/>
                                          </p:stCondLst>
                                        </p:cTn>
                                        <p:tgtEl>
                                          <p:spTgt spid="204"/>
                                        </p:tgtEl>
                                      </p:cBhvr>
                                    </p:animEffect>
                                    <p:animEffect transition="in" filter="fade">
                                      <p:cBhvr additive="base">
                                        <p:cTn id="1209" dur="305" fill="hold">
                                          <p:stCondLst>
                                            <p:cond delay="0"/>
                                          </p:stCondLst>
                                        </p:cTn>
                                        <p:tgtEl>
                                          <p:spTgt spid="204"/>
                                        </p:tgtEl>
                                      </p:cBhvr>
                                    </p:animEffect>
                                    <p:set>
                                      <p:cBhvr additive="base">
                                        <p:cTn id="1210" dur="1" fill="hold">
                                          <p:stCondLst>
                                            <p:cond delay="2437"/>
                                          </p:stCondLst>
                                        </p:cTn>
                                        <p:tgtEl>
                                          <p:spTgt spid="204"/>
                                        </p:tgtEl>
                                        <p:attrNameLst>
                                          <p:attrName>style.visibility</p:attrName>
                                        </p:attrNameLst>
                                      </p:cBhvr>
                                      <p:to>
                                        <p:strVal val="hidden"/>
                                      </p:to>
                                    </p:set>
                                    <p:set>
                                      <p:cBhvr additive="base">
                                        <p:cTn id="1211" dur="2804" fill="hold">
                                          <p:stCondLst>
                                            <p:cond delay="0"/>
                                          </p:stCondLst>
                                        </p:cTn>
                                        <p:tgtEl>
                                          <p:spTgt spid="204"/>
                                        </p:tgtEl>
                                      </p:cBhvr>
                                      <p:to>
                                        <p:strVal val=""/>
                                      </p:to>
                                    </p:set>
                                  </p:childTnLst>
                                </p:cTn>
                              </p:par>
                              <p:par>
                                <p:cTn id="1212" presetID="0" presetClass="path" presetSubtype="0" repeatCount="indefinite" fill="hold" grpId="1" nodeType="withEffect">
                                  <p:stCondLst>
                                    <p:cond delay="0"/>
                                  </p:stCondLst>
                                  <p:childTnLst>
                                    <p:animMotion origin="layout" path="M -0.00013 -2.96296E-6 C 0.08373 -0.1206 0.14375 -0.01111 0.19831 -0.14097 " pathEditMode="relative" rAng="0" ptsTypes="AA">
                                      <p:cBhvr>
                                        <p:cTn id="1213" dur="2924" spd="-100000" fill="hold"/>
                                        <p:tgtEl>
                                          <p:spTgt spid="204"/>
                                        </p:tgtEl>
                                        <p:attrNameLst>
                                          <p:attrName>ppt_x</p:attrName>
                                          <p:attrName>ppt_y</p:attrName>
                                        </p:attrNameLst>
                                      </p:cBhvr>
                                      <p:rCtr x="9922" y="-7060"/>
                                    </p:animMotion>
                                  </p:childTnLst>
                                </p:cTn>
                              </p:par>
                              <p:par>
                                <p:cTn id="1214" presetID="10" presetClass="entr" presetSubtype="0" repeatCount="indefinite" fill="hold" grpId="0" nodeType="withEffect">
                                  <p:stCondLst>
                                    <p:cond delay="0"/>
                                  </p:stCondLst>
                                  <p:childTnLst>
                                    <p:set>
                                      <p:cBhvr>
                                        <p:cTn id="1215" dur="1" fill="hold">
                                          <p:stCondLst>
                                            <p:cond delay="0"/>
                                          </p:stCondLst>
                                        </p:cTn>
                                        <p:tgtEl>
                                          <p:spTgt spid="205"/>
                                        </p:tgtEl>
                                        <p:attrNameLst>
                                          <p:attrName>style.visibility</p:attrName>
                                        </p:attrNameLst>
                                      </p:cBhvr>
                                      <p:to>
                                        <p:strVal val="visible"/>
                                      </p:to>
                                    </p:set>
                                    <p:animEffect transition="out" filter="fade">
                                      <p:cBhvr additive="base">
                                        <p:cTn id="1216" dur="324" fill="hold">
                                          <p:stCondLst>
                                            <p:cond delay="2271"/>
                                          </p:stCondLst>
                                        </p:cTn>
                                        <p:tgtEl>
                                          <p:spTgt spid="205"/>
                                        </p:tgtEl>
                                      </p:cBhvr>
                                    </p:animEffect>
                                    <p:animEffect transition="in" filter="fade">
                                      <p:cBhvr additive="base">
                                        <p:cTn id="1217" dur="324" fill="hold">
                                          <p:stCondLst>
                                            <p:cond delay="0"/>
                                          </p:stCondLst>
                                        </p:cTn>
                                        <p:tgtEl>
                                          <p:spTgt spid="205"/>
                                        </p:tgtEl>
                                      </p:cBhvr>
                                    </p:animEffect>
                                    <p:set>
                                      <p:cBhvr additive="base">
                                        <p:cTn id="1218" dur="1" fill="hold">
                                          <p:stCondLst>
                                            <p:cond delay="2594"/>
                                          </p:stCondLst>
                                        </p:cTn>
                                        <p:tgtEl>
                                          <p:spTgt spid="205"/>
                                        </p:tgtEl>
                                        <p:attrNameLst>
                                          <p:attrName>style.visibility</p:attrName>
                                        </p:attrNameLst>
                                      </p:cBhvr>
                                      <p:to>
                                        <p:strVal val="hidden"/>
                                      </p:to>
                                    </p:set>
                                    <p:set>
                                      <p:cBhvr additive="base">
                                        <p:cTn id="1219" dur="2984" fill="hold">
                                          <p:stCondLst>
                                            <p:cond delay="0"/>
                                          </p:stCondLst>
                                        </p:cTn>
                                        <p:tgtEl>
                                          <p:spTgt spid="205"/>
                                        </p:tgtEl>
                                      </p:cBhvr>
                                      <p:to>
                                        <p:strVal val=""/>
                                      </p:to>
                                    </p:set>
                                  </p:childTnLst>
                                </p:cTn>
                              </p:par>
                              <p:par>
                                <p:cTn id="1220" presetID="0" presetClass="path" presetSubtype="0" repeatCount="indefinite" fill="hold" grpId="1" nodeType="withEffect">
                                  <p:stCondLst>
                                    <p:cond delay="0"/>
                                  </p:stCondLst>
                                  <p:childTnLst>
                                    <p:animMotion origin="layout" path="M -0.00013 -0.00023 C 0.09909 -0.05741 0.07317 0.02847 0.16263 -0.03727 " pathEditMode="relative" rAng="0" ptsTypes="AA">
                                      <p:cBhvr>
                                        <p:cTn id="1221" dur="2415" spd="-100000" fill="hold"/>
                                        <p:tgtEl>
                                          <p:spTgt spid="205"/>
                                        </p:tgtEl>
                                        <p:attrNameLst>
                                          <p:attrName>ppt_x</p:attrName>
                                          <p:attrName>ppt_y</p:attrName>
                                        </p:attrNameLst>
                                      </p:cBhvr>
                                      <p:rCtr x="8138" y="-1852"/>
                                    </p:animMotion>
                                  </p:childTnLst>
                                </p:cTn>
                              </p:par>
                              <p:par>
                                <p:cTn id="1222" presetID="10" presetClass="entr" presetSubtype="0" repeatCount="indefinite" fill="hold" grpId="0" nodeType="withEffect">
                                  <p:stCondLst>
                                    <p:cond delay="0"/>
                                  </p:stCondLst>
                                  <p:childTnLst>
                                    <p:set>
                                      <p:cBhvr>
                                        <p:cTn id="1223" dur="1" fill="hold">
                                          <p:stCondLst>
                                            <p:cond delay="0"/>
                                          </p:stCondLst>
                                        </p:cTn>
                                        <p:tgtEl>
                                          <p:spTgt spid="206"/>
                                        </p:tgtEl>
                                        <p:attrNameLst>
                                          <p:attrName>style.visibility</p:attrName>
                                        </p:attrNameLst>
                                      </p:cBhvr>
                                      <p:to>
                                        <p:strVal val="visible"/>
                                      </p:to>
                                    </p:set>
                                    <p:animEffect transition="out" filter="fade">
                                      <p:cBhvr additive="base">
                                        <p:cTn id="1224" dur="289" fill="hold">
                                          <p:stCondLst>
                                            <p:cond delay="2024"/>
                                          </p:stCondLst>
                                        </p:cTn>
                                        <p:tgtEl>
                                          <p:spTgt spid="206"/>
                                        </p:tgtEl>
                                      </p:cBhvr>
                                    </p:animEffect>
                                    <p:animEffect transition="in" filter="fade">
                                      <p:cBhvr additive="base">
                                        <p:cTn id="1225" dur="289" fill="hold">
                                          <p:stCondLst>
                                            <p:cond delay="0"/>
                                          </p:stCondLst>
                                        </p:cTn>
                                        <p:tgtEl>
                                          <p:spTgt spid="206"/>
                                        </p:tgtEl>
                                      </p:cBhvr>
                                    </p:animEffect>
                                    <p:set>
                                      <p:cBhvr additive="base">
                                        <p:cTn id="1226" dur="1" fill="hold">
                                          <p:stCondLst>
                                            <p:cond delay="2311"/>
                                          </p:stCondLst>
                                        </p:cTn>
                                        <p:tgtEl>
                                          <p:spTgt spid="206"/>
                                        </p:tgtEl>
                                        <p:attrNameLst>
                                          <p:attrName>style.visibility</p:attrName>
                                        </p:attrNameLst>
                                      </p:cBhvr>
                                      <p:to>
                                        <p:strVal val="hidden"/>
                                      </p:to>
                                    </p:set>
                                    <p:set>
                                      <p:cBhvr additive="base">
                                        <p:cTn id="1227" dur="2659" fill="hold">
                                          <p:stCondLst>
                                            <p:cond delay="0"/>
                                          </p:stCondLst>
                                        </p:cTn>
                                        <p:tgtEl>
                                          <p:spTgt spid="206"/>
                                        </p:tgtEl>
                                      </p:cBhvr>
                                      <p:to>
                                        <p:strVal val=""/>
                                      </p:to>
                                    </p:set>
                                  </p:childTnLst>
                                </p:cTn>
                              </p:par>
                              <p:par>
                                <p:cTn id="1228" presetID="0" presetClass="path" presetSubtype="0" repeatCount="indefinite" fill="hold" grpId="1" nodeType="withEffect">
                                  <p:stCondLst>
                                    <p:cond delay="0"/>
                                  </p:stCondLst>
                                  <p:childTnLst>
                                    <p:animMotion origin="layout" path="M 4.79167E-6 -7.40741E-7 C -0.04024 -0.14421 0.01731 -0.1956 -0.003 -0.34421 " pathEditMode="relative" rAng="0" ptsTypes="AA">
                                      <p:cBhvr>
                                        <p:cTn id="1229" dur="2191" spd="-100000" fill="hold"/>
                                        <p:tgtEl>
                                          <p:spTgt spid="206"/>
                                        </p:tgtEl>
                                        <p:attrNameLst>
                                          <p:attrName>ppt_x</p:attrName>
                                          <p:attrName>ppt_y</p:attrName>
                                        </p:attrNameLst>
                                      </p:cBhvr>
                                      <p:rCtr x="-664" y="-17222"/>
                                    </p:animMotion>
                                  </p:childTnLst>
                                </p:cTn>
                              </p:par>
                              <p:par>
                                <p:cTn id="1230" presetID="10" presetClass="entr" presetSubtype="0" repeatCount="indefinite" fill="hold" grpId="0" nodeType="withEffect">
                                  <p:stCondLst>
                                    <p:cond delay="0"/>
                                  </p:stCondLst>
                                  <p:childTnLst>
                                    <p:set>
                                      <p:cBhvr>
                                        <p:cTn id="1231" dur="1" fill="hold">
                                          <p:stCondLst>
                                            <p:cond delay="0"/>
                                          </p:stCondLst>
                                        </p:cTn>
                                        <p:tgtEl>
                                          <p:spTgt spid="207"/>
                                        </p:tgtEl>
                                        <p:attrNameLst>
                                          <p:attrName>style.visibility</p:attrName>
                                        </p:attrNameLst>
                                      </p:cBhvr>
                                      <p:to>
                                        <p:strVal val="visible"/>
                                      </p:to>
                                    </p:set>
                                    <p:animEffect transition="out" filter="fade">
                                      <p:cBhvr additive="base">
                                        <p:cTn id="1232" dur="346" fill="hold">
                                          <p:stCondLst>
                                            <p:cond delay="2419"/>
                                          </p:stCondLst>
                                        </p:cTn>
                                        <p:tgtEl>
                                          <p:spTgt spid="207"/>
                                        </p:tgtEl>
                                      </p:cBhvr>
                                    </p:animEffect>
                                    <p:animEffect transition="in" filter="fade">
                                      <p:cBhvr additive="base">
                                        <p:cTn id="1233" dur="346" fill="hold">
                                          <p:stCondLst>
                                            <p:cond delay="0"/>
                                          </p:stCondLst>
                                        </p:cTn>
                                        <p:tgtEl>
                                          <p:spTgt spid="207"/>
                                        </p:tgtEl>
                                      </p:cBhvr>
                                    </p:animEffect>
                                    <p:set>
                                      <p:cBhvr additive="base">
                                        <p:cTn id="1234" dur="1" fill="hold">
                                          <p:stCondLst>
                                            <p:cond delay="2763"/>
                                          </p:stCondLst>
                                        </p:cTn>
                                        <p:tgtEl>
                                          <p:spTgt spid="207"/>
                                        </p:tgtEl>
                                        <p:attrNameLst>
                                          <p:attrName>style.visibility</p:attrName>
                                        </p:attrNameLst>
                                      </p:cBhvr>
                                      <p:to>
                                        <p:strVal val="hidden"/>
                                      </p:to>
                                    </p:set>
                                    <p:set>
                                      <p:cBhvr additive="base">
                                        <p:cTn id="1235" dur="3180" fill="hold">
                                          <p:stCondLst>
                                            <p:cond delay="0"/>
                                          </p:stCondLst>
                                        </p:cTn>
                                        <p:tgtEl>
                                          <p:spTgt spid="207"/>
                                        </p:tgtEl>
                                      </p:cBhvr>
                                      <p:to>
                                        <p:strVal val=""/>
                                      </p:to>
                                    </p:set>
                                  </p:childTnLst>
                                </p:cTn>
                              </p:par>
                              <p:par>
                                <p:cTn id="1236" presetID="0" presetClass="path" presetSubtype="0" repeatCount="indefinite" fill="hold" grpId="1" nodeType="withEffect">
                                  <p:stCondLst>
                                    <p:cond delay="0"/>
                                  </p:stCondLst>
                                  <p:childTnLst>
                                    <p:animMotion origin="layout" path="M 4.16667E-7 -7.40741E-7 C 0.00378 -0.22477 0.15404 -0.14282 0.13372 -0.2912 " pathEditMode="relative" rAng="0" ptsTypes="AA">
                                      <p:cBhvr>
                                        <p:cTn id="1237" dur="2340" spd="-100000" fill="hold"/>
                                        <p:tgtEl>
                                          <p:spTgt spid="207"/>
                                        </p:tgtEl>
                                        <p:attrNameLst>
                                          <p:attrName>ppt_x</p:attrName>
                                          <p:attrName>ppt_y</p:attrName>
                                        </p:attrNameLst>
                                      </p:cBhvr>
                                      <p:rCtr x="6771" y="-14560"/>
                                    </p:animMotion>
                                  </p:childTnLst>
                                </p:cTn>
                              </p:par>
                              <p:par>
                                <p:cTn id="1238" presetID="10" presetClass="entr" presetSubtype="0" repeatCount="indefinite" fill="hold" grpId="0" nodeType="withEffect">
                                  <p:stCondLst>
                                    <p:cond delay="0"/>
                                  </p:stCondLst>
                                  <p:childTnLst>
                                    <p:set>
                                      <p:cBhvr>
                                        <p:cTn id="1239" dur="1" fill="hold">
                                          <p:stCondLst>
                                            <p:cond delay="0"/>
                                          </p:stCondLst>
                                        </p:cTn>
                                        <p:tgtEl>
                                          <p:spTgt spid="200"/>
                                        </p:tgtEl>
                                        <p:attrNameLst>
                                          <p:attrName>style.visibility</p:attrName>
                                        </p:attrNameLst>
                                      </p:cBhvr>
                                      <p:to>
                                        <p:strVal val="visible"/>
                                      </p:to>
                                    </p:set>
                                    <p:animEffect transition="out" filter="fade">
                                      <p:cBhvr additive="base">
                                        <p:cTn id="1240" dur="277" fill="hold">
                                          <p:stCondLst>
                                            <p:cond delay="1937"/>
                                          </p:stCondLst>
                                        </p:cTn>
                                        <p:tgtEl>
                                          <p:spTgt spid="200"/>
                                        </p:tgtEl>
                                      </p:cBhvr>
                                    </p:animEffect>
                                    <p:animEffect transition="in" filter="fade">
                                      <p:cBhvr additive="base">
                                        <p:cTn id="1241" dur="277" fill="hold">
                                          <p:stCondLst>
                                            <p:cond delay="0"/>
                                          </p:stCondLst>
                                        </p:cTn>
                                        <p:tgtEl>
                                          <p:spTgt spid="200"/>
                                        </p:tgtEl>
                                      </p:cBhvr>
                                    </p:animEffect>
                                    <p:set>
                                      <p:cBhvr additive="base">
                                        <p:cTn id="1242" dur="1" fill="hold">
                                          <p:stCondLst>
                                            <p:cond delay="2213"/>
                                          </p:stCondLst>
                                        </p:cTn>
                                        <p:tgtEl>
                                          <p:spTgt spid="200"/>
                                        </p:tgtEl>
                                        <p:attrNameLst>
                                          <p:attrName>style.visibility</p:attrName>
                                        </p:attrNameLst>
                                      </p:cBhvr>
                                      <p:to>
                                        <p:strVal val="hidden"/>
                                      </p:to>
                                    </p:set>
                                    <p:set>
                                      <p:cBhvr additive="base">
                                        <p:cTn id="1243" dur="2546" fill="hold">
                                          <p:stCondLst>
                                            <p:cond delay="0"/>
                                          </p:stCondLst>
                                        </p:cTn>
                                        <p:tgtEl>
                                          <p:spTgt spid="200"/>
                                        </p:tgtEl>
                                      </p:cBhvr>
                                      <p:to>
                                        <p:strVal val=""/>
                                      </p:to>
                                    </p:set>
                                  </p:childTnLst>
                                </p:cTn>
                              </p:par>
                              <p:par>
                                <p:cTn id="1244" presetID="0" presetClass="path" presetSubtype="0" repeatCount="indefinite" fill="hold" grpId="1" nodeType="withEffect">
                                  <p:stCondLst>
                                    <p:cond delay="0"/>
                                  </p:stCondLst>
                                  <p:childTnLst>
                                    <p:animMotion origin="layout" path="M 3.95833E-6 -3.7037E-6 C 0.07604 -0.05301 0.06666 -0.19606 0.09635 -0.33518 " pathEditMode="relative" rAng="0" ptsTypes="AA">
                                      <p:cBhvr>
                                        <p:cTn id="1245" dur="3347" spd="-100000" fill="hold"/>
                                        <p:tgtEl>
                                          <p:spTgt spid="200"/>
                                        </p:tgtEl>
                                        <p:attrNameLst>
                                          <p:attrName>ppt_x</p:attrName>
                                          <p:attrName>ppt_y</p:attrName>
                                        </p:attrNameLst>
                                      </p:cBhvr>
                                      <p:rCtr x="4818" y="-16759"/>
                                    </p:animMotion>
                                  </p:childTnLst>
                                </p:cTn>
                              </p:par>
                              <p:par>
                                <p:cTn id="1246" presetID="10" presetClass="entr" presetSubtype="0" repeatCount="indefinite" fill="hold" grpId="0" nodeType="withEffect">
                                  <p:stCondLst>
                                    <p:cond delay="0"/>
                                  </p:stCondLst>
                                  <p:childTnLst>
                                    <p:set>
                                      <p:cBhvr>
                                        <p:cTn id="1247" dur="1" fill="hold">
                                          <p:stCondLst>
                                            <p:cond delay="0"/>
                                          </p:stCondLst>
                                        </p:cTn>
                                        <p:tgtEl>
                                          <p:spTgt spid="208"/>
                                        </p:tgtEl>
                                        <p:attrNameLst>
                                          <p:attrName>style.visibility</p:attrName>
                                        </p:attrNameLst>
                                      </p:cBhvr>
                                      <p:to>
                                        <p:strVal val="visible"/>
                                      </p:to>
                                    </p:set>
                                    <p:animEffect transition="out" filter="fade">
                                      <p:cBhvr additive="base">
                                        <p:cTn id="1248" dur="273" fill="hold">
                                          <p:stCondLst>
                                            <p:cond delay="1912"/>
                                          </p:stCondLst>
                                        </p:cTn>
                                        <p:tgtEl>
                                          <p:spTgt spid="208"/>
                                        </p:tgtEl>
                                      </p:cBhvr>
                                    </p:animEffect>
                                    <p:animEffect transition="in" filter="fade">
                                      <p:cBhvr additive="base">
                                        <p:cTn id="1249" dur="273" fill="hold">
                                          <p:stCondLst>
                                            <p:cond delay="0"/>
                                          </p:stCondLst>
                                        </p:cTn>
                                        <p:tgtEl>
                                          <p:spTgt spid="208"/>
                                        </p:tgtEl>
                                      </p:cBhvr>
                                    </p:animEffect>
                                    <p:set>
                                      <p:cBhvr additive="base">
                                        <p:cTn id="1250" dur="1" fill="hold">
                                          <p:stCondLst>
                                            <p:cond delay="2184"/>
                                          </p:stCondLst>
                                        </p:cTn>
                                        <p:tgtEl>
                                          <p:spTgt spid="208"/>
                                        </p:tgtEl>
                                        <p:attrNameLst>
                                          <p:attrName>style.visibility</p:attrName>
                                        </p:attrNameLst>
                                      </p:cBhvr>
                                      <p:to>
                                        <p:strVal val="hidden"/>
                                      </p:to>
                                    </p:set>
                                    <p:set>
                                      <p:cBhvr additive="base">
                                        <p:cTn id="1251" dur="2513" fill="hold">
                                          <p:stCondLst>
                                            <p:cond delay="0"/>
                                          </p:stCondLst>
                                        </p:cTn>
                                        <p:tgtEl>
                                          <p:spTgt spid="208"/>
                                        </p:tgtEl>
                                      </p:cBhvr>
                                      <p:to>
                                        <p:strVal val=""/>
                                      </p:to>
                                    </p:set>
                                  </p:childTnLst>
                                </p:cTn>
                              </p:par>
                              <p:par>
                                <p:cTn id="1252" presetID="0" presetClass="path" presetSubtype="0" repeatCount="indefinite" fill="hold" grpId="1" nodeType="withEffect">
                                  <p:stCondLst>
                                    <p:cond delay="0"/>
                                  </p:stCondLst>
                                  <p:childTnLst>
                                    <p:animMotion origin="layout" path="M 1.04167E-6 3.7037E-6 C 0.06432 -0.17315 0.07669 -0.06574 0.13086 -0.23172 " pathEditMode="relative" rAng="0" ptsTypes="AA">
                                      <p:cBhvr>
                                        <p:cTn id="1253" dur="2180" spd="-100000" fill="hold"/>
                                        <p:tgtEl>
                                          <p:spTgt spid="208"/>
                                        </p:tgtEl>
                                        <p:attrNameLst>
                                          <p:attrName>ppt_x</p:attrName>
                                          <p:attrName>ppt_y</p:attrName>
                                        </p:attrNameLst>
                                      </p:cBhvr>
                                      <p:rCtr x="6536" y="-11597"/>
                                    </p:animMotion>
                                  </p:childTnLst>
                                </p:cTn>
                              </p:par>
                              <p:par>
                                <p:cTn id="1254" presetID="10" presetClass="entr" presetSubtype="0" repeatCount="indefinite" fill="hold" grpId="0" nodeType="withEffect">
                                  <p:stCondLst>
                                    <p:cond delay="0"/>
                                  </p:stCondLst>
                                  <p:childTnLst>
                                    <p:set>
                                      <p:cBhvr>
                                        <p:cTn id="1255" dur="1" fill="hold">
                                          <p:stCondLst>
                                            <p:cond delay="0"/>
                                          </p:stCondLst>
                                        </p:cTn>
                                        <p:tgtEl>
                                          <p:spTgt spid="209"/>
                                        </p:tgtEl>
                                        <p:attrNameLst>
                                          <p:attrName>style.visibility</p:attrName>
                                        </p:attrNameLst>
                                      </p:cBhvr>
                                      <p:to>
                                        <p:strVal val="visible"/>
                                      </p:to>
                                    </p:set>
                                    <p:animEffect transition="out" filter="fade">
                                      <p:cBhvr additive="base">
                                        <p:cTn id="1256" dur="224" fill="hold">
                                          <p:stCondLst>
                                            <p:cond delay="1569"/>
                                          </p:stCondLst>
                                        </p:cTn>
                                        <p:tgtEl>
                                          <p:spTgt spid="209"/>
                                        </p:tgtEl>
                                      </p:cBhvr>
                                    </p:animEffect>
                                    <p:animEffect transition="in" filter="fade">
                                      <p:cBhvr additive="base">
                                        <p:cTn id="1257" dur="224" fill="hold">
                                          <p:stCondLst>
                                            <p:cond delay="0"/>
                                          </p:stCondLst>
                                        </p:cTn>
                                        <p:tgtEl>
                                          <p:spTgt spid="209"/>
                                        </p:tgtEl>
                                      </p:cBhvr>
                                    </p:animEffect>
                                    <p:set>
                                      <p:cBhvr additive="base">
                                        <p:cTn id="1258" dur="1" fill="hold">
                                          <p:stCondLst>
                                            <p:cond delay="1792"/>
                                          </p:stCondLst>
                                        </p:cTn>
                                        <p:tgtEl>
                                          <p:spTgt spid="209"/>
                                        </p:tgtEl>
                                        <p:attrNameLst>
                                          <p:attrName>style.visibility</p:attrName>
                                        </p:attrNameLst>
                                      </p:cBhvr>
                                      <p:to>
                                        <p:strVal val="hidden"/>
                                      </p:to>
                                    </p:set>
                                    <p:set>
                                      <p:cBhvr additive="base">
                                        <p:cTn id="1259" dur="2062" fill="hold">
                                          <p:stCondLst>
                                            <p:cond delay="0"/>
                                          </p:stCondLst>
                                        </p:cTn>
                                        <p:tgtEl>
                                          <p:spTgt spid="209"/>
                                        </p:tgtEl>
                                      </p:cBhvr>
                                      <p:to>
                                        <p:strVal val=""/>
                                      </p:to>
                                    </p:set>
                                  </p:childTnLst>
                                </p:cTn>
                              </p:par>
                              <p:par>
                                <p:cTn id="1260" presetID="0" presetClass="path" presetSubtype="0" repeatCount="indefinite" fill="hold" grpId="1" nodeType="withEffect">
                                  <p:stCondLst>
                                    <p:cond delay="0"/>
                                  </p:stCondLst>
                                  <p:childTnLst>
                                    <p:animMotion origin="layout" path="M -2.08333E-7 3.33333E-6 C -0.01471 -0.12338 -0.08021 -0.21551 -0.01003 -0.36713 " pathEditMode="relative" rAng="0" ptsTypes="AA">
                                      <p:cBhvr>
                                        <p:cTn id="1261" dur="2645" spd="-100000" fill="hold"/>
                                        <p:tgtEl>
                                          <p:spTgt spid="209"/>
                                        </p:tgtEl>
                                        <p:attrNameLst>
                                          <p:attrName>ppt_x</p:attrName>
                                          <p:attrName>ppt_y</p:attrName>
                                        </p:attrNameLst>
                                      </p:cBhvr>
                                      <p:rCtr x="-2096" y="-18356"/>
                                    </p:animMotion>
                                  </p:childTnLst>
                                </p:cTn>
                              </p:par>
                              <p:par>
                                <p:cTn id="1262" presetID="10" presetClass="entr" presetSubtype="0" repeatCount="indefinite" fill="hold" grpId="0" nodeType="withEffect">
                                  <p:stCondLst>
                                    <p:cond delay="0"/>
                                  </p:stCondLst>
                                  <p:childTnLst>
                                    <p:set>
                                      <p:cBhvr>
                                        <p:cTn id="1263" dur="1" fill="hold">
                                          <p:stCondLst>
                                            <p:cond delay="0"/>
                                          </p:stCondLst>
                                        </p:cTn>
                                        <p:tgtEl>
                                          <p:spTgt spid="210"/>
                                        </p:tgtEl>
                                        <p:attrNameLst>
                                          <p:attrName>style.visibility</p:attrName>
                                        </p:attrNameLst>
                                      </p:cBhvr>
                                      <p:to>
                                        <p:strVal val="visible"/>
                                      </p:to>
                                    </p:set>
                                    <p:animEffect transition="out" filter="fade">
                                      <p:cBhvr additive="base">
                                        <p:cTn id="1264" dur="389" fill="hold">
                                          <p:stCondLst>
                                            <p:cond delay="2724"/>
                                          </p:stCondLst>
                                        </p:cTn>
                                        <p:tgtEl>
                                          <p:spTgt spid="210"/>
                                        </p:tgtEl>
                                      </p:cBhvr>
                                    </p:animEffect>
                                    <p:animEffect transition="in" filter="fade">
                                      <p:cBhvr additive="base">
                                        <p:cTn id="1265" dur="389" fill="hold">
                                          <p:stCondLst>
                                            <p:cond delay="0"/>
                                          </p:stCondLst>
                                        </p:cTn>
                                        <p:tgtEl>
                                          <p:spTgt spid="210"/>
                                        </p:tgtEl>
                                      </p:cBhvr>
                                    </p:animEffect>
                                    <p:set>
                                      <p:cBhvr additive="base">
                                        <p:cTn id="1266" dur="1" fill="hold">
                                          <p:stCondLst>
                                            <p:cond delay="3112"/>
                                          </p:stCondLst>
                                        </p:cTn>
                                        <p:tgtEl>
                                          <p:spTgt spid="210"/>
                                        </p:tgtEl>
                                        <p:attrNameLst>
                                          <p:attrName>style.visibility</p:attrName>
                                        </p:attrNameLst>
                                      </p:cBhvr>
                                      <p:to>
                                        <p:strVal val="hidden"/>
                                      </p:to>
                                    </p:set>
                                    <p:set>
                                      <p:cBhvr additive="base">
                                        <p:cTn id="1267" dur="3580" fill="hold">
                                          <p:stCondLst>
                                            <p:cond delay="0"/>
                                          </p:stCondLst>
                                        </p:cTn>
                                        <p:tgtEl>
                                          <p:spTgt spid="210"/>
                                        </p:tgtEl>
                                      </p:cBhvr>
                                      <p:to>
                                        <p:strVal val=""/>
                                      </p:to>
                                    </p:set>
                                  </p:childTnLst>
                                </p:cTn>
                              </p:par>
                              <p:par>
                                <p:cTn id="1268" presetID="0" presetClass="path" presetSubtype="0" repeatCount="indefinite" fill="hold" grpId="1" nodeType="withEffect">
                                  <p:stCondLst>
                                    <p:cond delay="0"/>
                                  </p:stCondLst>
                                  <p:childTnLst>
                                    <p:animMotion origin="layout" path="M -1.66667E-6 -1.85185E-6 C 0.13985 -0.01227 0.09727 0.20209 0.18815 0.16227 " pathEditMode="relative" rAng="5160000" ptsTypes="AA">
                                      <p:cBhvr>
                                        <p:cTn id="1269" dur="2595" spd="-100000" fill="hold"/>
                                        <p:tgtEl>
                                          <p:spTgt spid="210"/>
                                        </p:tgtEl>
                                        <p:attrNameLst>
                                          <p:attrName>ppt_x</p:attrName>
                                          <p:attrName>ppt_y</p:attrName>
                                        </p:attrNameLst>
                                      </p:cBhvr>
                                      <p:rCtr x="9414" y="8241"/>
                                    </p:animMotion>
                                  </p:childTnLst>
                                </p:cTn>
                              </p:par>
                              <p:par>
                                <p:cTn id="1270" presetID="10" presetClass="entr" presetSubtype="0" repeatCount="indefinite" fill="hold" grpId="0" nodeType="withEffect">
                                  <p:stCondLst>
                                    <p:cond delay="0"/>
                                  </p:stCondLst>
                                  <p:childTnLst>
                                    <p:set>
                                      <p:cBhvr>
                                        <p:cTn id="1271" dur="1" fill="hold">
                                          <p:stCondLst>
                                            <p:cond delay="0"/>
                                          </p:stCondLst>
                                        </p:cTn>
                                        <p:tgtEl>
                                          <p:spTgt spid="211"/>
                                        </p:tgtEl>
                                        <p:attrNameLst>
                                          <p:attrName>style.visibility</p:attrName>
                                        </p:attrNameLst>
                                      </p:cBhvr>
                                      <p:to>
                                        <p:strVal val="visible"/>
                                      </p:to>
                                    </p:set>
                                    <p:animEffect transition="out" filter="fade">
                                      <p:cBhvr additive="base">
                                        <p:cTn id="1272" dur="269" fill="hold">
                                          <p:stCondLst>
                                            <p:cond delay="1880"/>
                                          </p:stCondLst>
                                        </p:cTn>
                                        <p:tgtEl>
                                          <p:spTgt spid="211"/>
                                        </p:tgtEl>
                                      </p:cBhvr>
                                    </p:animEffect>
                                    <p:animEffect transition="in" filter="fade">
                                      <p:cBhvr additive="base">
                                        <p:cTn id="1273" dur="269" fill="hold">
                                          <p:stCondLst>
                                            <p:cond delay="0"/>
                                          </p:stCondLst>
                                        </p:cTn>
                                        <p:tgtEl>
                                          <p:spTgt spid="211"/>
                                        </p:tgtEl>
                                      </p:cBhvr>
                                    </p:animEffect>
                                    <p:set>
                                      <p:cBhvr additive="base">
                                        <p:cTn id="1274" dur="1" fill="hold">
                                          <p:stCondLst>
                                            <p:cond delay="2147"/>
                                          </p:stCondLst>
                                        </p:cTn>
                                        <p:tgtEl>
                                          <p:spTgt spid="211"/>
                                        </p:tgtEl>
                                        <p:attrNameLst>
                                          <p:attrName>style.visibility</p:attrName>
                                        </p:attrNameLst>
                                      </p:cBhvr>
                                      <p:to>
                                        <p:strVal val="hidden"/>
                                      </p:to>
                                    </p:set>
                                    <p:set>
                                      <p:cBhvr additive="base">
                                        <p:cTn id="1275" dur="2471" fill="hold">
                                          <p:stCondLst>
                                            <p:cond delay="0"/>
                                          </p:stCondLst>
                                        </p:cTn>
                                        <p:tgtEl>
                                          <p:spTgt spid="211"/>
                                        </p:tgtEl>
                                      </p:cBhvr>
                                      <p:to>
                                        <p:strVal val=""/>
                                      </p:to>
                                    </p:set>
                                  </p:childTnLst>
                                </p:cTn>
                              </p:par>
                              <p:par>
                                <p:cTn id="1276" presetID="0" presetClass="path" presetSubtype="0" repeatCount="indefinite" fill="hold" grpId="1" nodeType="withEffect">
                                  <p:stCondLst>
                                    <p:cond delay="0"/>
                                  </p:stCondLst>
                                  <p:childTnLst>
                                    <p:animMotion origin="layout" path="M -1.25E-6 2.59259E-6 C -0.04479 -0.16551 -0.08151 -0.08611 -0.12148 -0.25023 " pathEditMode="relative" rAng="0" ptsTypes="AA">
                                      <p:cBhvr>
                                        <p:cTn id="1277" dur="2961" spd="-100000" fill="hold"/>
                                        <p:tgtEl>
                                          <p:spTgt spid="211"/>
                                        </p:tgtEl>
                                        <p:attrNameLst>
                                          <p:attrName>ppt_x</p:attrName>
                                          <p:attrName>ppt_y</p:attrName>
                                        </p:attrNameLst>
                                      </p:cBhvr>
                                      <p:rCtr x="-6081" y="-12500"/>
                                    </p:animMotion>
                                  </p:childTnLst>
                                </p:cTn>
                              </p:par>
                              <p:par>
                                <p:cTn id="1278" presetID="10" presetClass="entr" presetSubtype="0" repeatCount="indefinite" fill="hold" grpId="0" nodeType="withEffect">
                                  <p:stCondLst>
                                    <p:cond delay="0"/>
                                  </p:stCondLst>
                                  <p:childTnLst>
                                    <p:set>
                                      <p:cBhvr>
                                        <p:cTn id="1279" dur="1" fill="hold">
                                          <p:stCondLst>
                                            <p:cond delay="0"/>
                                          </p:stCondLst>
                                        </p:cTn>
                                        <p:tgtEl>
                                          <p:spTgt spid="212"/>
                                        </p:tgtEl>
                                        <p:attrNameLst>
                                          <p:attrName>style.visibility</p:attrName>
                                        </p:attrNameLst>
                                      </p:cBhvr>
                                      <p:to>
                                        <p:strVal val="visible"/>
                                      </p:to>
                                    </p:set>
                                    <p:animEffect transition="out" filter="fade">
                                      <p:cBhvr additive="base">
                                        <p:cTn id="1280" dur="227" fill="hold">
                                          <p:stCondLst>
                                            <p:cond delay="1590"/>
                                          </p:stCondLst>
                                        </p:cTn>
                                        <p:tgtEl>
                                          <p:spTgt spid="212"/>
                                        </p:tgtEl>
                                      </p:cBhvr>
                                    </p:animEffect>
                                    <p:animEffect transition="in" filter="fade">
                                      <p:cBhvr additive="base">
                                        <p:cTn id="1281" dur="227" fill="hold">
                                          <p:stCondLst>
                                            <p:cond delay="0"/>
                                          </p:stCondLst>
                                        </p:cTn>
                                        <p:tgtEl>
                                          <p:spTgt spid="212"/>
                                        </p:tgtEl>
                                      </p:cBhvr>
                                    </p:animEffect>
                                    <p:set>
                                      <p:cBhvr additive="base">
                                        <p:cTn id="1282" dur="1" fill="hold">
                                          <p:stCondLst>
                                            <p:cond delay="1816"/>
                                          </p:stCondLst>
                                        </p:cTn>
                                        <p:tgtEl>
                                          <p:spTgt spid="212"/>
                                        </p:tgtEl>
                                        <p:attrNameLst>
                                          <p:attrName>style.visibility</p:attrName>
                                        </p:attrNameLst>
                                      </p:cBhvr>
                                      <p:to>
                                        <p:strVal val="hidden"/>
                                      </p:to>
                                    </p:set>
                                    <p:set>
                                      <p:cBhvr additive="base">
                                        <p:cTn id="1283" dur="2090" fill="hold">
                                          <p:stCondLst>
                                            <p:cond delay="0"/>
                                          </p:stCondLst>
                                        </p:cTn>
                                        <p:tgtEl>
                                          <p:spTgt spid="212"/>
                                        </p:tgtEl>
                                      </p:cBhvr>
                                      <p:to>
                                        <p:strVal val=""/>
                                      </p:to>
                                    </p:set>
                                  </p:childTnLst>
                                </p:cTn>
                              </p:par>
                              <p:par>
                                <p:cTn id="1284" presetID="0" presetClass="path" presetSubtype="0" repeatCount="indefinite" fill="hold" grpId="1" nodeType="withEffect">
                                  <p:stCondLst>
                                    <p:cond delay="0"/>
                                  </p:stCondLst>
                                  <p:childTnLst>
                                    <p:animMotion origin="layout" path="M -0.00013 -3.7037E-6 C 0.10482 -0.20694 0.17995 -0.01921 0.24831 -0.24189 " pathEditMode="relative" rAng="0" ptsTypes="AA">
                                      <p:cBhvr>
                                        <p:cTn id="1285" dur="2965" spd="-100000" fill="hold"/>
                                        <p:tgtEl>
                                          <p:spTgt spid="212"/>
                                        </p:tgtEl>
                                        <p:attrNameLst>
                                          <p:attrName>ppt_x</p:attrName>
                                          <p:attrName>ppt_y</p:attrName>
                                        </p:attrNameLst>
                                      </p:cBhvr>
                                      <p:rCtr x="12422" y="-12083"/>
                                    </p:animMotion>
                                  </p:childTnLst>
                                </p:cTn>
                              </p:par>
                              <p:par>
                                <p:cTn id="1286" presetID="10" presetClass="entr" presetSubtype="0" repeatCount="indefinite" fill="hold" grpId="0" nodeType="withEffect">
                                  <p:stCondLst>
                                    <p:cond delay="0"/>
                                  </p:stCondLst>
                                  <p:childTnLst>
                                    <p:set>
                                      <p:cBhvr>
                                        <p:cTn id="1287" dur="1" fill="hold">
                                          <p:stCondLst>
                                            <p:cond delay="0"/>
                                          </p:stCondLst>
                                        </p:cTn>
                                        <p:tgtEl>
                                          <p:spTgt spid="213"/>
                                        </p:tgtEl>
                                        <p:attrNameLst>
                                          <p:attrName>style.visibility</p:attrName>
                                        </p:attrNameLst>
                                      </p:cBhvr>
                                      <p:to>
                                        <p:strVal val="visible"/>
                                      </p:to>
                                    </p:set>
                                    <p:animEffect transition="out" filter="fade">
                                      <p:cBhvr additive="base">
                                        <p:cTn id="1288" dur="345" fill="hold">
                                          <p:stCondLst>
                                            <p:cond delay="2417"/>
                                          </p:stCondLst>
                                        </p:cTn>
                                        <p:tgtEl>
                                          <p:spTgt spid="213"/>
                                        </p:tgtEl>
                                      </p:cBhvr>
                                    </p:animEffect>
                                    <p:animEffect transition="in" filter="fade">
                                      <p:cBhvr additive="base">
                                        <p:cTn id="1289" dur="345" fill="hold">
                                          <p:stCondLst>
                                            <p:cond delay="0"/>
                                          </p:stCondLst>
                                        </p:cTn>
                                        <p:tgtEl>
                                          <p:spTgt spid="213"/>
                                        </p:tgtEl>
                                      </p:cBhvr>
                                    </p:animEffect>
                                    <p:set>
                                      <p:cBhvr additive="base">
                                        <p:cTn id="1290" dur="1" fill="hold">
                                          <p:stCondLst>
                                            <p:cond delay="2761"/>
                                          </p:stCondLst>
                                        </p:cTn>
                                        <p:tgtEl>
                                          <p:spTgt spid="213"/>
                                        </p:tgtEl>
                                        <p:attrNameLst>
                                          <p:attrName>style.visibility</p:attrName>
                                        </p:attrNameLst>
                                      </p:cBhvr>
                                      <p:to>
                                        <p:strVal val="hidden"/>
                                      </p:to>
                                    </p:set>
                                    <p:set>
                                      <p:cBhvr additive="base">
                                        <p:cTn id="1291" dur="3177" fill="hold">
                                          <p:stCondLst>
                                            <p:cond delay="0"/>
                                          </p:stCondLst>
                                        </p:cTn>
                                        <p:tgtEl>
                                          <p:spTgt spid="213"/>
                                        </p:tgtEl>
                                      </p:cBhvr>
                                      <p:to>
                                        <p:strVal val=""/>
                                      </p:to>
                                    </p:set>
                                  </p:childTnLst>
                                </p:cTn>
                              </p:par>
                              <p:par>
                                <p:cTn id="1292" presetID="0" presetClass="path" presetSubtype="0" repeatCount="indefinite" fill="hold" grpId="1" nodeType="withEffect">
                                  <p:stCondLst>
                                    <p:cond delay="0"/>
                                  </p:stCondLst>
                                  <p:childTnLst>
                                    <p:animMotion origin="layout" path="M 4.79167E-6 -2.96296E-6 C 0.0332 -0.23611 0.04309 -0.23703 0.13763 -0.34768 " pathEditMode="relative" rAng="0" ptsTypes="AA">
                                      <p:cBhvr>
                                        <p:cTn id="1293" dur="3510" spd="-100000" fill="hold"/>
                                        <p:tgtEl>
                                          <p:spTgt spid="213"/>
                                        </p:tgtEl>
                                        <p:attrNameLst>
                                          <p:attrName>ppt_x</p:attrName>
                                          <p:attrName>ppt_y</p:attrName>
                                        </p:attrNameLst>
                                      </p:cBhvr>
                                      <p:rCtr x="6875" y="-17384"/>
                                    </p:animMotion>
                                  </p:childTnLst>
                                </p:cTn>
                              </p:par>
                              <p:par>
                                <p:cTn id="1294" presetID="10" presetClass="entr" presetSubtype="0" repeatCount="indefinite" fill="hold" grpId="0" nodeType="withEffect">
                                  <p:stCondLst>
                                    <p:cond delay="0"/>
                                  </p:stCondLst>
                                  <p:childTnLst>
                                    <p:set>
                                      <p:cBhvr>
                                        <p:cTn id="1295" dur="1" fill="hold">
                                          <p:stCondLst>
                                            <p:cond delay="0"/>
                                          </p:stCondLst>
                                        </p:cTn>
                                        <p:tgtEl>
                                          <p:spTgt spid="214"/>
                                        </p:tgtEl>
                                        <p:attrNameLst>
                                          <p:attrName>style.visibility</p:attrName>
                                        </p:attrNameLst>
                                      </p:cBhvr>
                                      <p:to>
                                        <p:strVal val="visible"/>
                                      </p:to>
                                    </p:set>
                                    <p:animEffect transition="out" filter="fade">
                                      <p:cBhvr additive="base">
                                        <p:cTn id="1296" dur="419" fill="hold">
                                          <p:stCondLst>
                                            <p:cond delay="2934"/>
                                          </p:stCondLst>
                                        </p:cTn>
                                        <p:tgtEl>
                                          <p:spTgt spid="214"/>
                                        </p:tgtEl>
                                      </p:cBhvr>
                                    </p:animEffect>
                                    <p:animEffect transition="in" filter="fade">
                                      <p:cBhvr additive="base">
                                        <p:cTn id="1297" dur="419" fill="hold">
                                          <p:stCondLst>
                                            <p:cond delay="0"/>
                                          </p:stCondLst>
                                        </p:cTn>
                                        <p:tgtEl>
                                          <p:spTgt spid="214"/>
                                        </p:tgtEl>
                                      </p:cBhvr>
                                    </p:animEffect>
                                    <p:set>
                                      <p:cBhvr additive="base">
                                        <p:cTn id="1298" dur="1" fill="hold">
                                          <p:stCondLst>
                                            <p:cond delay="3351"/>
                                          </p:stCondLst>
                                        </p:cTn>
                                        <p:tgtEl>
                                          <p:spTgt spid="214"/>
                                        </p:tgtEl>
                                        <p:attrNameLst>
                                          <p:attrName>style.visibility</p:attrName>
                                        </p:attrNameLst>
                                      </p:cBhvr>
                                      <p:to>
                                        <p:strVal val="hidden"/>
                                      </p:to>
                                    </p:set>
                                    <p:set>
                                      <p:cBhvr additive="base">
                                        <p:cTn id="1299" dur="3856" fill="hold">
                                          <p:stCondLst>
                                            <p:cond delay="0"/>
                                          </p:stCondLst>
                                        </p:cTn>
                                        <p:tgtEl>
                                          <p:spTgt spid="214"/>
                                        </p:tgtEl>
                                      </p:cBhvr>
                                      <p:to>
                                        <p:strVal val=""/>
                                      </p:to>
                                    </p:set>
                                  </p:childTnLst>
                                </p:cTn>
                              </p:par>
                              <p:par>
                                <p:cTn id="1300" presetID="0" presetClass="path" presetSubtype="0" repeatCount="indefinite" fill="hold" grpId="1" nodeType="withEffect">
                                  <p:stCondLst>
                                    <p:cond delay="0"/>
                                  </p:stCondLst>
                                  <p:childTnLst>
                                    <p:animMotion origin="layout" path="M 0.00013 1.11111E-6 C 0.00156 -0.15486 -0.16419 -0.17778 -0.12565 -0.34954 " pathEditMode="relative" rAng="0" ptsTypes="AA">
                                      <p:cBhvr>
                                        <p:cTn id="1301" dur="2662" spd="-100000" fill="hold"/>
                                        <p:tgtEl>
                                          <p:spTgt spid="214"/>
                                        </p:tgtEl>
                                        <p:attrNameLst>
                                          <p:attrName>ppt_x</p:attrName>
                                          <p:attrName>ppt_y</p:attrName>
                                        </p:attrNameLst>
                                      </p:cBhvr>
                                      <p:rCtr x="-6589" y="-17477"/>
                                    </p:animMotion>
                                  </p:childTnLst>
                                </p:cTn>
                              </p:par>
                              <p:par>
                                <p:cTn id="1302" presetID="10" presetClass="entr" presetSubtype="0" repeatCount="indefinite" fill="hold" grpId="0" nodeType="withEffect">
                                  <p:stCondLst>
                                    <p:cond delay="0"/>
                                  </p:stCondLst>
                                  <p:childTnLst>
                                    <p:set>
                                      <p:cBhvr>
                                        <p:cTn id="1303" dur="1" fill="hold">
                                          <p:stCondLst>
                                            <p:cond delay="0"/>
                                          </p:stCondLst>
                                        </p:cTn>
                                        <p:tgtEl>
                                          <p:spTgt spid="198"/>
                                        </p:tgtEl>
                                        <p:attrNameLst>
                                          <p:attrName>style.visibility</p:attrName>
                                        </p:attrNameLst>
                                      </p:cBhvr>
                                      <p:to>
                                        <p:strVal val="visible"/>
                                      </p:to>
                                    </p:set>
                                    <p:animEffect transition="out" filter="fade">
                                      <p:cBhvr additive="base">
                                        <p:cTn id="1304" dur="355" fill="hold">
                                          <p:stCondLst>
                                            <p:cond delay="2487"/>
                                          </p:stCondLst>
                                        </p:cTn>
                                        <p:tgtEl>
                                          <p:spTgt spid="198"/>
                                        </p:tgtEl>
                                      </p:cBhvr>
                                    </p:animEffect>
                                    <p:animEffect transition="in" filter="fade">
                                      <p:cBhvr additive="base">
                                        <p:cTn id="1305" dur="355" fill="hold">
                                          <p:stCondLst>
                                            <p:cond delay="0"/>
                                          </p:stCondLst>
                                        </p:cTn>
                                        <p:tgtEl>
                                          <p:spTgt spid="198"/>
                                        </p:tgtEl>
                                      </p:cBhvr>
                                    </p:animEffect>
                                    <p:set>
                                      <p:cBhvr additive="base">
                                        <p:cTn id="1306" dur="1" fill="hold">
                                          <p:stCondLst>
                                            <p:cond delay="2841"/>
                                          </p:stCondLst>
                                        </p:cTn>
                                        <p:tgtEl>
                                          <p:spTgt spid="198"/>
                                        </p:tgtEl>
                                        <p:attrNameLst>
                                          <p:attrName>style.visibility</p:attrName>
                                        </p:attrNameLst>
                                      </p:cBhvr>
                                      <p:to>
                                        <p:strVal val="hidden"/>
                                      </p:to>
                                    </p:set>
                                    <p:set>
                                      <p:cBhvr additive="base">
                                        <p:cTn id="1307" dur="3269" fill="hold">
                                          <p:stCondLst>
                                            <p:cond delay="0"/>
                                          </p:stCondLst>
                                        </p:cTn>
                                        <p:tgtEl>
                                          <p:spTgt spid="198"/>
                                        </p:tgtEl>
                                      </p:cBhvr>
                                      <p:to>
                                        <p:strVal val=""/>
                                      </p:to>
                                    </p:set>
                                  </p:childTnLst>
                                </p:cTn>
                              </p:par>
                              <p:par>
                                <p:cTn id="1308" presetID="0" presetClass="path" presetSubtype="0" repeatCount="indefinite" fill="hold" grpId="1" nodeType="withEffect">
                                  <p:stCondLst>
                                    <p:cond delay="0"/>
                                  </p:stCondLst>
                                  <p:childTnLst>
                                    <p:animMotion origin="layout" path="M 2.08333E-7 -2.59259E-6 C 0.07122 -0.04398 0.06237 -0.16273 0.0901 -0.27847 " pathEditMode="relative" rAng="0" ptsTypes="AA">
                                      <p:cBhvr>
                                        <p:cTn id="1309" dur="2820" spd="-100000" fill="hold"/>
                                        <p:tgtEl>
                                          <p:spTgt spid="198"/>
                                        </p:tgtEl>
                                        <p:attrNameLst>
                                          <p:attrName>ppt_x</p:attrName>
                                          <p:attrName>ppt_y</p:attrName>
                                        </p:attrNameLst>
                                      </p:cBhvr>
                                      <p:rCtr x="4505" y="-13935"/>
                                    </p:animMotion>
                                  </p:childTnLst>
                                </p:cTn>
                              </p:par>
                              <p:par>
                                <p:cTn id="1310" presetID="10" presetClass="entr" presetSubtype="0" repeatCount="indefinite" fill="hold" grpId="0" nodeType="withEffect">
                                  <p:stCondLst>
                                    <p:cond delay="0"/>
                                  </p:stCondLst>
                                  <p:childTnLst>
                                    <p:set>
                                      <p:cBhvr>
                                        <p:cTn id="1311" dur="1" fill="hold">
                                          <p:stCondLst>
                                            <p:cond delay="0"/>
                                          </p:stCondLst>
                                        </p:cTn>
                                        <p:tgtEl>
                                          <p:spTgt spid="215"/>
                                        </p:tgtEl>
                                        <p:attrNameLst>
                                          <p:attrName>style.visibility</p:attrName>
                                        </p:attrNameLst>
                                      </p:cBhvr>
                                      <p:to>
                                        <p:strVal val="visible"/>
                                      </p:to>
                                    </p:set>
                                    <p:animEffect transition="out" filter="fade">
                                      <p:cBhvr additive="base">
                                        <p:cTn id="1312" dur="293" fill="hold">
                                          <p:stCondLst>
                                            <p:cond delay="2051"/>
                                          </p:stCondLst>
                                        </p:cTn>
                                        <p:tgtEl>
                                          <p:spTgt spid="215"/>
                                        </p:tgtEl>
                                      </p:cBhvr>
                                    </p:animEffect>
                                    <p:animEffect transition="in" filter="fade">
                                      <p:cBhvr additive="base">
                                        <p:cTn id="1313" dur="293" fill="hold">
                                          <p:stCondLst>
                                            <p:cond delay="0"/>
                                          </p:stCondLst>
                                        </p:cTn>
                                        <p:tgtEl>
                                          <p:spTgt spid="215"/>
                                        </p:tgtEl>
                                      </p:cBhvr>
                                    </p:animEffect>
                                    <p:set>
                                      <p:cBhvr additive="base">
                                        <p:cTn id="1314" dur="1" fill="hold">
                                          <p:stCondLst>
                                            <p:cond delay="2343"/>
                                          </p:stCondLst>
                                        </p:cTn>
                                        <p:tgtEl>
                                          <p:spTgt spid="215"/>
                                        </p:tgtEl>
                                        <p:attrNameLst>
                                          <p:attrName>style.visibility</p:attrName>
                                        </p:attrNameLst>
                                      </p:cBhvr>
                                      <p:to>
                                        <p:strVal val="hidden"/>
                                      </p:to>
                                    </p:set>
                                    <p:set>
                                      <p:cBhvr additive="base">
                                        <p:cTn id="1315" dur="2695" fill="hold">
                                          <p:stCondLst>
                                            <p:cond delay="0"/>
                                          </p:stCondLst>
                                        </p:cTn>
                                        <p:tgtEl>
                                          <p:spTgt spid="215"/>
                                        </p:tgtEl>
                                      </p:cBhvr>
                                      <p:to>
                                        <p:strVal val=""/>
                                      </p:to>
                                    </p:set>
                                  </p:childTnLst>
                                </p:cTn>
                              </p:par>
                              <p:par>
                                <p:cTn id="1316" presetID="0" presetClass="path" presetSubtype="0" repeatCount="indefinite" fill="hold" grpId="1" nodeType="withEffect">
                                  <p:stCondLst>
                                    <p:cond delay="0"/>
                                  </p:stCondLst>
                                  <p:childTnLst>
                                    <p:animMotion origin="layout" path="M 1.875E-6 7.40741E-7 C 0.00377 -0.22477 0.15403 -0.14282 0.13372 -0.2912 " pathEditMode="relative" rAng="0" ptsTypes="AA">
                                      <p:cBhvr>
                                        <p:cTn id="1317" dur="2298" spd="-100000" fill="hold"/>
                                        <p:tgtEl>
                                          <p:spTgt spid="215"/>
                                        </p:tgtEl>
                                        <p:attrNameLst>
                                          <p:attrName>ppt_x</p:attrName>
                                          <p:attrName>ppt_y</p:attrName>
                                        </p:attrNameLst>
                                      </p:cBhvr>
                                      <p:rCtr x="6771" y="-14560"/>
                                    </p:animMotion>
                                  </p:childTnLst>
                                </p:cTn>
                              </p:par>
                              <p:par>
                                <p:cTn id="1318" presetID="10" presetClass="entr" presetSubtype="0" repeatCount="indefinite" fill="hold" grpId="0" nodeType="withEffect">
                                  <p:stCondLst>
                                    <p:cond delay="0"/>
                                  </p:stCondLst>
                                  <p:childTnLst>
                                    <p:set>
                                      <p:cBhvr>
                                        <p:cTn id="1319" dur="1" fill="hold">
                                          <p:stCondLst>
                                            <p:cond delay="0"/>
                                          </p:stCondLst>
                                        </p:cTn>
                                        <p:tgtEl>
                                          <p:spTgt spid="216"/>
                                        </p:tgtEl>
                                        <p:attrNameLst>
                                          <p:attrName>style.visibility</p:attrName>
                                        </p:attrNameLst>
                                      </p:cBhvr>
                                      <p:to>
                                        <p:strVal val="visible"/>
                                      </p:to>
                                    </p:set>
                                    <p:animEffect transition="out" filter="fade">
                                      <p:cBhvr additive="base">
                                        <p:cTn id="1320" dur="336" fill="hold">
                                          <p:stCondLst>
                                            <p:cond delay="2355"/>
                                          </p:stCondLst>
                                        </p:cTn>
                                        <p:tgtEl>
                                          <p:spTgt spid="216"/>
                                        </p:tgtEl>
                                      </p:cBhvr>
                                    </p:animEffect>
                                    <p:animEffect transition="in" filter="fade">
                                      <p:cBhvr additive="base">
                                        <p:cTn id="1321" dur="336" fill="hold">
                                          <p:stCondLst>
                                            <p:cond delay="0"/>
                                          </p:stCondLst>
                                        </p:cTn>
                                        <p:tgtEl>
                                          <p:spTgt spid="216"/>
                                        </p:tgtEl>
                                      </p:cBhvr>
                                    </p:animEffect>
                                    <p:set>
                                      <p:cBhvr additive="base">
                                        <p:cTn id="1322" dur="1" fill="hold">
                                          <p:stCondLst>
                                            <p:cond delay="2690"/>
                                          </p:stCondLst>
                                        </p:cTn>
                                        <p:tgtEl>
                                          <p:spTgt spid="216"/>
                                        </p:tgtEl>
                                        <p:attrNameLst>
                                          <p:attrName>style.visibility</p:attrName>
                                        </p:attrNameLst>
                                      </p:cBhvr>
                                      <p:to>
                                        <p:strVal val="hidden"/>
                                      </p:to>
                                    </p:set>
                                    <p:set>
                                      <p:cBhvr additive="base">
                                        <p:cTn id="1323" dur="3095" fill="hold">
                                          <p:stCondLst>
                                            <p:cond delay="0"/>
                                          </p:stCondLst>
                                        </p:cTn>
                                        <p:tgtEl>
                                          <p:spTgt spid="216"/>
                                        </p:tgtEl>
                                      </p:cBhvr>
                                      <p:to>
                                        <p:strVal val=""/>
                                      </p:to>
                                    </p:set>
                                  </p:childTnLst>
                                </p:cTn>
                              </p:par>
                              <p:par>
                                <p:cTn id="1324" presetID="0" presetClass="path" presetSubtype="0" repeatCount="indefinite" fill="hold" grpId="1" nodeType="withEffect">
                                  <p:stCondLst>
                                    <p:cond delay="0"/>
                                  </p:stCondLst>
                                  <p:childTnLst>
                                    <p:animMotion origin="layout" path="M -0.00013 -0.00023 C 0.09908 -0.05741 0.07317 0.02847 0.16263 -0.03727 " pathEditMode="relative" rAng="0" ptsTypes="AA">
                                      <p:cBhvr>
                                        <p:cTn id="1325" dur="3846" spd="-100000" fill="hold"/>
                                        <p:tgtEl>
                                          <p:spTgt spid="216"/>
                                        </p:tgtEl>
                                        <p:attrNameLst>
                                          <p:attrName>ppt_x</p:attrName>
                                          <p:attrName>ppt_y</p:attrName>
                                        </p:attrNameLst>
                                      </p:cBhvr>
                                      <p:rCtr x="8138" y="-1852"/>
                                    </p:animMotion>
                                  </p:childTnLst>
                                </p:cTn>
                              </p:par>
                              <p:par>
                                <p:cTn id="1326" presetID="10" presetClass="entr" presetSubtype="0" repeatCount="indefinite" fill="hold" grpId="0" nodeType="withEffect">
                                  <p:stCondLst>
                                    <p:cond delay="0"/>
                                  </p:stCondLst>
                                  <p:childTnLst>
                                    <p:set>
                                      <p:cBhvr>
                                        <p:cTn id="1327" dur="1" fill="hold">
                                          <p:stCondLst>
                                            <p:cond delay="0"/>
                                          </p:stCondLst>
                                        </p:cTn>
                                        <p:tgtEl>
                                          <p:spTgt spid="217"/>
                                        </p:tgtEl>
                                        <p:attrNameLst>
                                          <p:attrName>style.visibility</p:attrName>
                                        </p:attrNameLst>
                                      </p:cBhvr>
                                      <p:to>
                                        <p:strVal val="visible"/>
                                      </p:to>
                                    </p:set>
                                    <p:animEffect transition="out" filter="fade">
                                      <p:cBhvr additive="base">
                                        <p:cTn id="1328" dur="402" fill="hold">
                                          <p:stCondLst>
                                            <p:cond delay="2811"/>
                                          </p:stCondLst>
                                        </p:cTn>
                                        <p:tgtEl>
                                          <p:spTgt spid="217"/>
                                        </p:tgtEl>
                                      </p:cBhvr>
                                    </p:animEffect>
                                    <p:animEffect transition="in" filter="fade">
                                      <p:cBhvr additive="base">
                                        <p:cTn id="1329" dur="402" fill="hold">
                                          <p:stCondLst>
                                            <p:cond delay="0"/>
                                          </p:stCondLst>
                                        </p:cTn>
                                        <p:tgtEl>
                                          <p:spTgt spid="217"/>
                                        </p:tgtEl>
                                      </p:cBhvr>
                                    </p:animEffect>
                                    <p:set>
                                      <p:cBhvr additive="base">
                                        <p:cTn id="1330" dur="1" fill="hold">
                                          <p:stCondLst>
                                            <p:cond delay="3211"/>
                                          </p:stCondLst>
                                        </p:cTn>
                                        <p:tgtEl>
                                          <p:spTgt spid="217"/>
                                        </p:tgtEl>
                                        <p:attrNameLst>
                                          <p:attrName>style.visibility</p:attrName>
                                        </p:attrNameLst>
                                      </p:cBhvr>
                                      <p:to>
                                        <p:strVal val="hidden"/>
                                      </p:to>
                                    </p:set>
                                    <p:set>
                                      <p:cBhvr additive="base">
                                        <p:cTn id="1331" dur="3694" fill="hold">
                                          <p:stCondLst>
                                            <p:cond delay="0"/>
                                          </p:stCondLst>
                                        </p:cTn>
                                        <p:tgtEl>
                                          <p:spTgt spid="217"/>
                                        </p:tgtEl>
                                      </p:cBhvr>
                                      <p:to>
                                        <p:strVal val=""/>
                                      </p:to>
                                    </p:set>
                                  </p:childTnLst>
                                </p:cTn>
                              </p:par>
                              <p:par>
                                <p:cTn id="1332" presetID="0" presetClass="path" presetSubtype="0" repeatCount="indefinite" fill="hold" grpId="1" nodeType="withEffect">
                                  <p:stCondLst>
                                    <p:cond delay="0"/>
                                  </p:stCondLst>
                                  <p:childTnLst>
                                    <p:animMotion origin="layout" path="M -1.875E-6 7.40741E-7 C 0.00104 -0.11574 -0.11797 -0.13287 -0.09036 -0.26157 " pathEditMode="relative" rAng="0" ptsTypes="AA">
                                      <p:cBhvr>
                                        <p:cTn id="1333" dur="3652" spd="-100000" fill="hold"/>
                                        <p:tgtEl>
                                          <p:spTgt spid="217"/>
                                        </p:tgtEl>
                                        <p:attrNameLst>
                                          <p:attrName>ppt_x</p:attrName>
                                          <p:attrName>ppt_y</p:attrName>
                                        </p:attrNameLst>
                                      </p:cBhvr>
                                      <p:rCtr x="-4727" y="-13079"/>
                                    </p:animMotion>
                                  </p:childTnLst>
                                </p:cTn>
                              </p:par>
                              <p:par>
                                <p:cTn id="1334" presetID="10" presetClass="entr" presetSubtype="0" repeatCount="indefinite" fill="hold" grpId="0" nodeType="withEffect">
                                  <p:stCondLst>
                                    <p:cond delay="0"/>
                                  </p:stCondLst>
                                  <p:childTnLst>
                                    <p:set>
                                      <p:cBhvr>
                                        <p:cTn id="1335" dur="1" fill="hold">
                                          <p:stCondLst>
                                            <p:cond delay="0"/>
                                          </p:stCondLst>
                                        </p:cTn>
                                        <p:tgtEl>
                                          <p:spTgt spid="218"/>
                                        </p:tgtEl>
                                        <p:attrNameLst>
                                          <p:attrName>style.visibility</p:attrName>
                                        </p:attrNameLst>
                                      </p:cBhvr>
                                      <p:to>
                                        <p:strVal val="visible"/>
                                      </p:to>
                                    </p:set>
                                    <p:animEffect transition="out" filter="fade">
                                      <p:cBhvr additive="base">
                                        <p:cTn id="1336" dur="364" fill="hold">
                                          <p:stCondLst>
                                            <p:cond delay="2545"/>
                                          </p:stCondLst>
                                        </p:cTn>
                                        <p:tgtEl>
                                          <p:spTgt spid="218"/>
                                        </p:tgtEl>
                                      </p:cBhvr>
                                    </p:animEffect>
                                    <p:animEffect transition="in" filter="fade">
                                      <p:cBhvr additive="base">
                                        <p:cTn id="1337" dur="364" fill="hold">
                                          <p:stCondLst>
                                            <p:cond delay="0"/>
                                          </p:stCondLst>
                                        </p:cTn>
                                        <p:tgtEl>
                                          <p:spTgt spid="218"/>
                                        </p:tgtEl>
                                      </p:cBhvr>
                                    </p:animEffect>
                                    <p:set>
                                      <p:cBhvr additive="base">
                                        <p:cTn id="1338" dur="1" fill="hold">
                                          <p:stCondLst>
                                            <p:cond delay="2907"/>
                                          </p:stCondLst>
                                        </p:cTn>
                                        <p:tgtEl>
                                          <p:spTgt spid="218"/>
                                        </p:tgtEl>
                                        <p:attrNameLst>
                                          <p:attrName>style.visibility</p:attrName>
                                        </p:attrNameLst>
                                      </p:cBhvr>
                                      <p:to>
                                        <p:strVal val="hidden"/>
                                      </p:to>
                                    </p:set>
                                    <p:set>
                                      <p:cBhvr additive="base">
                                        <p:cTn id="1339" dur="3345" fill="hold">
                                          <p:stCondLst>
                                            <p:cond delay="0"/>
                                          </p:stCondLst>
                                        </p:cTn>
                                        <p:tgtEl>
                                          <p:spTgt spid="218"/>
                                        </p:tgtEl>
                                      </p:cBhvr>
                                      <p:to>
                                        <p:strVal val=""/>
                                      </p:to>
                                    </p:set>
                                  </p:childTnLst>
                                </p:cTn>
                              </p:par>
                              <p:par>
                                <p:cTn id="1340" presetID="0" presetClass="path" presetSubtype="0" repeatCount="indefinite" fill="hold" grpId="1" nodeType="withEffect">
                                  <p:stCondLst>
                                    <p:cond delay="0"/>
                                  </p:stCondLst>
                                  <p:childTnLst>
                                    <p:animMotion origin="layout" path="M -3.75E-6 2.96296E-6 C 0.1069 -0.07315 0.10586 -0.1625 0.1336 -0.29121 " pathEditMode="relative" rAng="0" ptsTypes="AA">
                                      <p:cBhvr>
                                        <p:cTn id="1341" dur="3444" spd="-100000" fill="hold"/>
                                        <p:tgtEl>
                                          <p:spTgt spid="218"/>
                                        </p:tgtEl>
                                        <p:attrNameLst>
                                          <p:attrName>ppt_x</p:attrName>
                                          <p:attrName>ppt_y</p:attrName>
                                        </p:attrNameLst>
                                      </p:cBhvr>
                                      <p:rCtr x="6680" y="-14560"/>
                                    </p:animMotion>
                                  </p:childTnLst>
                                </p:cTn>
                              </p:par>
                              <p:par>
                                <p:cTn id="1342" presetID="10" presetClass="entr" presetSubtype="0" repeatCount="indefinite" fill="hold" grpId="0" nodeType="withEffect">
                                  <p:stCondLst>
                                    <p:cond delay="0"/>
                                  </p:stCondLst>
                                  <p:childTnLst>
                                    <p:set>
                                      <p:cBhvr>
                                        <p:cTn id="1343" dur="1" fill="hold">
                                          <p:stCondLst>
                                            <p:cond delay="0"/>
                                          </p:stCondLst>
                                        </p:cTn>
                                        <p:tgtEl>
                                          <p:spTgt spid="219"/>
                                        </p:tgtEl>
                                        <p:attrNameLst>
                                          <p:attrName>style.visibility</p:attrName>
                                        </p:attrNameLst>
                                      </p:cBhvr>
                                      <p:to>
                                        <p:strVal val="visible"/>
                                      </p:to>
                                    </p:set>
                                    <p:animEffect transition="out" filter="fade">
                                      <p:cBhvr additive="base">
                                        <p:cTn id="1344" dur="277" fill="hold">
                                          <p:stCondLst>
                                            <p:cond delay="1937"/>
                                          </p:stCondLst>
                                        </p:cTn>
                                        <p:tgtEl>
                                          <p:spTgt spid="219"/>
                                        </p:tgtEl>
                                      </p:cBhvr>
                                    </p:animEffect>
                                    <p:animEffect transition="in" filter="fade">
                                      <p:cBhvr additive="base">
                                        <p:cTn id="1345" dur="277" fill="hold">
                                          <p:stCondLst>
                                            <p:cond delay="0"/>
                                          </p:stCondLst>
                                        </p:cTn>
                                        <p:tgtEl>
                                          <p:spTgt spid="219"/>
                                        </p:tgtEl>
                                      </p:cBhvr>
                                    </p:animEffect>
                                    <p:set>
                                      <p:cBhvr additive="base">
                                        <p:cTn id="1346" dur="1" fill="hold">
                                          <p:stCondLst>
                                            <p:cond delay="2213"/>
                                          </p:stCondLst>
                                        </p:cTn>
                                        <p:tgtEl>
                                          <p:spTgt spid="219"/>
                                        </p:tgtEl>
                                        <p:attrNameLst>
                                          <p:attrName>style.visibility</p:attrName>
                                        </p:attrNameLst>
                                      </p:cBhvr>
                                      <p:to>
                                        <p:strVal val="hidden"/>
                                      </p:to>
                                    </p:set>
                                    <p:set>
                                      <p:cBhvr additive="base">
                                        <p:cTn id="1347" dur="2546" fill="hold">
                                          <p:stCondLst>
                                            <p:cond delay="0"/>
                                          </p:stCondLst>
                                        </p:cTn>
                                        <p:tgtEl>
                                          <p:spTgt spid="219"/>
                                        </p:tgtEl>
                                      </p:cBhvr>
                                      <p:to>
                                        <p:strVal val=""/>
                                      </p:to>
                                    </p:set>
                                  </p:childTnLst>
                                </p:cTn>
                              </p:par>
                              <p:par>
                                <p:cTn id="1348" presetID="0" presetClass="path" presetSubtype="0" repeatCount="indefinite" fill="hold" grpId="1" nodeType="withEffect">
                                  <p:stCondLst>
                                    <p:cond delay="0"/>
                                  </p:stCondLst>
                                  <p:childTnLst>
                                    <p:animMotion origin="layout" path="M 8.33333E-7 -4.07407E-6 C 0.07604 -0.05301 0.06667 -0.19606 0.09635 -0.33518 " pathEditMode="relative" rAng="0" ptsTypes="AA">
                                      <p:cBhvr>
                                        <p:cTn id="1349" dur="3347" spd="-100000" fill="hold"/>
                                        <p:tgtEl>
                                          <p:spTgt spid="219"/>
                                        </p:tgtEl>
                                        <p:attrNameLst>
                                          <p:attrName>ppt_x</p:attrName>
                                          <p:attrName>ppt_y</p:attrName>
                                        </p:attrNameLst>
                                      </p:cBhvr>
                                      <p:rCtr x="4818" y="-16759"/>
                                    </p:animMotion>
                                  </p:childTnLst>
                                </p:cTn>
                              </p:par>
                              <p:par>
                                <p:cTn id="1350" presetID="10" presetClass="entr" presetSubtype="0" repeatCount="indefinite" fill="hold" grpId="0" nodeType="withEffect">
                                  <p:stCondLst>
                                    <p:cond delay="0"/>
                                  </p:stCondLst>
                                  <p:childTnLst>
                                    <p:set>
                                      <p:cBhvr>
                                        <p:cTn id="1351" dur="1" fill="hold">
                                          <p:stCondLst>
                                            <p:cond delay="0"/>
                                          </p:stCondLst>
                                        </p:cTn>
                                        <p:tgtEl>
                                          <p:spTgt spid="220"/>
                                        </p:tgtEl>
                                        <p:attrNameLst>
                                          <p:attrName>style.visibility</p:attrName>
                                        </p:attrNameLst>
                                      </p:cBhvr>
                                      <p:to>
                                        <p:strVal val="visible"/>
                                      </p:to>
                                    </p:set>
                                    <p:animEffect transition="out" filter="fade">
                                      <p:cBhvr additive="base">
                                        <p:cTn id="1352" dur="345" fill="hold">
                                          <p:stCondLst>
                                            <p:cond delay="2417"/>
                                          </p:stCondLst>
                                        </p:cTn>
                                        <p:tgtEl>
                                          <p:spTgt spid="220"/>
                                        </p:tgtEl>
                                      </p:cBhvr>
                                    </p:animEffect>
                                    <p:animEffect transition="in" filter="fade">
                                      <p:cBhvr additive="base">
                                        <p:cTn id="1353" dur="345" fill="hold">
                                          <p:stCondLst>
                                            <p:cond delay="0"/>
                                          </p:stCondLst>
                                        </p:cTn>
                                        <p:tgtEl>
                                          <p:spTgt spid="220"/>
                                        </p:tgtEl>
                                      </p:cBhvr>
                                    </p:animEffect>
                                    <p:set>
                                      <p:cBhvr additive="base">
                                        <p:cTn id="1354" dur="1" fill="hold">
                                          <p:stCondLst>
                                            <p:cond delay="2761"/>
                                          </p:stCondLst>
                                        </p:cTn>
                                        <p:tgtEl>
                                          <p:spTgt spid="220"/>
                                        </p:tgtEl>
                                        <p:attrNameLst>
                                          <p:attrName>style.visibility</p:attrName>
                                        </p:attrNameLst>
                                      </p:cBhvr>
                                      <p:to>
                                        <p:strVal val="hidden"/>
                                      </p:to>
                                    </p:set>
                                    <p:set>
                                      <p:cBhvr additive="base">
                                        <p:cTn id="1355" dur="3177" fill="hold">
                                          <p:stCondLst>
                                            <p:cond delay="0"/>
                                          </p:stCondLst>
                                        </p:cTn>
                                        <p:tgtEl>
                                          <p:spTgt spid="220"/>
                                        </p:tgtEl>
                                      </p:cBhvr>
                                      <p:to>
                                        <p:strVal val=""/>
                                      </p:to>
                                    </p:set>
                                  </p:childTnLst>
                                </p:cTn>
                              </p:par>
                              <p:par>
                                <p:cTn id="1356" presetID="0" presetClass="path" presetSubtype="0" repeatCount="indefinite" fill="hold" grpId="1" nodeType="withEffect">
                                  <p:stCondLst>
                                    <p:cond delay="0"/>
                                  </p:stCondLst>
                                  <p:childTnLst>
                                    <p:animMotion origin="layout" path="M -4.375E-6 -1.11111E-6 C 0.03321 -0.23588 0.0431 -0.23704 0.13763 -0.34768 " pathEditMode="relative" rAng="0" ptsTypes="AA">
                                      <p:cBhvr>
                                        <p:cTn id="1357" dur="3510" spd="-100000" fill="hold"/>
                                        <p:tgtEl>
                                          <p:spTgt spid="220"/>
                                        </p:tgtEl>
                                        <p:attrNameLst>
                                          <p:attrName>ppt_x</p:attrName>
                                          <p:attrName>ppt_y</p:attrName>
                                        </p:attrNameLst>
                                      </p:cBhvr>
                                      <p:rCtr x="6875" y="-17384"/>
                                    </p:animMotion>
                                  </p:childTnLst>
                                </p:cTn>
                              </p:par>
                              <p:par>
                                <p:cTn id="1358" presetID="10" presetClass="entr" presetSubtype="0" repeatCount="indefinite" fill="hold" grpId="0" nodeType="withEffect">
                                  <p:stCondLst>
                                    <p:cond delay="0"/>
                                  </p:stCondLst>
                                  <p:childTnLst>
                                    <p:set>
                                      <p:cBhvr>
                                        <p:cTn id="1359" dur="1" fill="hold">
                                          <p:stCondLst>
                                            <p:cond delay="0"/>
                                          </p:stCondLst>
                                        </p:cTn>
                                        <p:tgtEl>
                                          <p:spTgt spid="221"/>
                                        </p:tgtEl>
                                        <p:attrNameLst>
                                          <p:attrName>style.visibility</p:attrName>
                                        </p:attrNameLst>
                                      </p:cBhvr>
                                      <p:to>
                                        <p:strVal val="visible"/>
                                      </p:to>
                                    </p:set>
                                    <p:animEffect transition="out" filter="fade">
                                      <p:cBhvr additive="base">
                                        <p:cTn id="1360" dur="419" fill="hold">
                                          <p:stCondLst>
                                            <p:cond delay="2934"/>
                                          </p:stCondLst>
                                        </p:cTn>
                                        <p:tgtEl>
                                          <p:spTgt spid="221"/>
                                        </p:tgtEl>
                                      </p:cBhvr>
                                    </p:animEffect>
                                    <p:animEffect transition="in" filter="fade">
                                      <p:cBhvr additive="base">
                                        <p:cTn id="1361" dur="419" fill="hold">
                                          <p:stCondLst>
                                            <p:cond delay="0"/>
                                          </p:stCondLst>
                                        </p:cTn>
                                        <p:tgtEl>
                                          <p:spTgt spid="221"/>
                                        </p:tgtEl>
                                      </p:cBhvr>
                                    </p:animEffect>
                                    <p:set>
                                      <p:cBhvr additive="base">
                                        <p:cTn id="1362" dur="1" fill="hold">
                                          <p:stCondLst>
                                            <p:cond delay="3351"/>
                                          </p:stCondLst>
                                        </p:cTn>
                                        <p:tgtEl>
                                          <p:spTgt spid="221"/>
                                        </p:tgtEl>
                                        <p:attrNameLst>
                                          <p:attrName>style.visibility</p:attrName>
                                        </p:attrNameLst>
                                      </p:cBhvr>
                                      <p:to>
                                        <p:strVal val="hidden"/>
                                      </p:to>
                                    </p:set>
                                    <p:set>
                                      <p:cBhvr additive="base">
                                        <p:cTn id="1363" dur="3856" fill="hold">
                                          <p:stCondLst>
                                            <p:cond delay="0"/>
                                          </p:stCondLst>
                                        </p:cTn>
                                        <p:tgtEl>
                                          <p:spTgt spid="221"/>
                                        </p:tgtEl>
                                      </p:cBhvr>
                                      <p:to>
                                        <p:strVal val=""/>
                                      </p:to>
                                    </p:set>
                                  </p:childTnLst>
                                </p:cTn>
                              </p:par>
                              <p:par>
                                <p:cTn id="1364" presetID="0" presetClass="path" presetSubtype="0" repeatCount="indefinite" fill="hold" grpId="1" nodeType="withEffect">
                                  <p:stCondLst>
                                    <p:cond delay="0"/>
                                  </p:stCondLst>
                                  <p:childTnLst>
                                    <p:animMotion origin="layout" path="M -2.5E-6 -1.11111E-6 C 0.00143 -0.15486 -0.16406 -0.17778 -0.12565 -0.34954 " pathEditMode="relative" rAng="0" ptsTypes="AA">
                                      <p:cBhvr>
                                        <p:cTn id="1365" dur="2662" spd="-100000" fill="hold"/>
                                        <p:tgtEl>
                                          <p:spTgt spid="221"/>
                                        </p:tgtEl>
                                        <p:attrNameLst>
                                          <p:attrName>ppt_x</p:attrName>
                                          <p:attrName>ppt_y</p:attrName>
                                        </p:attrNameLst>
                                      </p:cBhvr>
                                      <p:rCtr x="-6576" y="-17477"/>
                                    </p:animMotion>
                                  </p:childTnLst>
                                </p:cTn>
                              </p:par>
                              <p:par>
                                <p:cTn id="1366" presetID="10" presetClass="entr" presetSubtype="0" repeatCount="indefinite" fill="hold" grpId="0" nodeType="withEffect">
                                  <p:stCondLst>
                                    <p:cond delay="0"/>
                                  </p:stCondLst>
                                  <p:childTnLst>
                                    <p:set>
                                      <p:cBhvr>
                                        <p:cTn id="1367" dur="1" fill="hold">
                                          <p:stCondLst>
                                            <p:cond delay="0"/>
                                          </p:stCondLst>
                                        </p:cTn>
                                        <p:tgtEl>
                                          <p:spTgt spid="222"/>
                                        </p:tgtEl>
                                        <p:attrNameLst>
                                          <p:attrName>style.visibility</p:attrName>
                                        </p:attrNameLst>
                                      </p:cBhvr>
                                      <p:to>
                                        <p:strVal val="visible"/>
                                      </p:to>
                                    </p:set>
                                    <p:animEffect transition="out" filter="fade">
                                      <p:cBhvr additive="base">
                                        <p:cTn id="1368" dur="426" fill="hold">
                                          <p:stCondLst>
                                            <p:cond delay="2983"/>
                                          </p:stCondLst>
                                        </p:cTn>
                                        <p:tgtEl>
                                          <p:spTgt spid="222"/>
                                        </p:tgtEl>
                                      </p:cBhvr>
                                    </p:animEffect>
                                    <p:animEffect transition="in" filter="fade">
                                      <p:cBhvr additive="base">
                                        <p:cTn id="1369" dur="426" fill="hold">
                                          <p:stCondLst>
                                            <p:cond delay="0"/>
                                          </p:stCondLst>
                                        </p:cTn>
                                        <p:tgtEl>
                                          <p:spTgt spid="222"/>
                                        </p:tgtEl>
                                      </p:cBhvr>
                                    </p:animEffect>
                                    <p:set>
                                      <p:cBhvr additive="base">
                                        <p:cTn id="1370" dur="1" fill="hold">
                                          <p:stCondLst>
                                            <p:cond delay="3408"/>
                                          </p:stCondLst>
                                        </p:cTn>
                                        <p:tgtEl>
                                          <p:spTgt spid="222"/>
                                        </p:tgtEl>
                                        <p:attrNameLst>
                                          <p:attrName>style.visibility</p:attrName>
                                        </p:attrNameLst>
                                      </p:cBhvr>
                                      <p:to>
                                        <p:strVal val="hidden"/>
                                      </p:to>
                                    </p:set>
                                    <p:set>
                                      <p:cBhvr additive="base">
                                        <p:cTn id="1371" dur="3921" fill="hold">
                                          <p:stCondLst>
                                            <p:cond delay="0"/>
                                          </p:stCondLst>
                                        </p:cTn>
                                        <p:tgtEl>
                                          <p:spTgt spid="222"/>
                                        </p:tgtEl>
                                      </p:cBhvr>
                                      <p:to>
                                        <p:strVal val=""/>
                                      </p:to>
                                    </p:set>
                                  </p:childTnLst>
                                </p:cTn>
                              </p:par>
                              <p:par>
                                <p:cTn id="1372" presetID="0" presetClass="path" presetSubtype="0" repeatCount="indefinite" fill="hold" grpId="1" nodeType="withEffect">
                                  <p:stCondLst>
                                    <p:cond delay="0"/>
                                  </p:stCondLst>
                                  <p:childTnLst>
                                    <p:animMotion origin="layout" path="M -0.00013 -1.48148E-6 C 0.06472 -0.13518 0.07709 -0.05139 0.13151 -0.18125 " pathEditMode="relative" rAng="0" ptsTypes="AA">
                                      <p:cBhvr>
                                        <p:cTn id="1373" dur="2229" spd="-100000" fill="hold"/>
                                        <p:tgtEl>
                                          <p:spTgt spid="222"/>
                                        </p:tgtEl>
                                        <p:attrNameLst>
                                          <p:attrName>ppt_x</p:attrName>
                                          <p:attrName>ppt_y</p:attrName>
                                        </p:attrNameLst>
                                      </p:cBhvr>
                                      <p:rCtr x="6576" y="-9074"/>
                                    </p:animMotion>
                                  </p:childTnLst>
                                </p:cTn>
                              </p:par>
                              <p:par>
                                <p:cTn id="1374" presetID="10" presetClass="entr" presetSubtype="0" repeatCount="indefinite" fill="hold" grpId="0" nodeType="withEffect">
                                  <p:stCondLst>
                                    <p:cond delay="0"/>
                                  </p:stCondLst>
                                  <p:childTnLst>
                                    <p:set>
                                      <p:cBhvr>
                                        <p:cTn id="1375" dur="1" fill="hold">
                                          <p:stCondLst>
                                            <p:cond delay="0"/>
                                          </p:stCondLst>
                                        </p:cTn>
                                        <p:tgtEl>
                                          <p:spTgt spid="223"/>
                                        </p:tgtEl>
                                        <p:attrNameLst>
                                          <p:attrName>style.visibility</p:attrName>
                                        </p:attrNameLst>
                                      </p:cBhvr>
                                      <p:to>
                                        <p:strVal val="visible"/>
                                      </p:to>
                                    </p:set>
                                    <p:animEffect transition="out" filter="fade">
                                      <p:cBhvr additive="base">
                                        <p:cTn id="1376" dur="336" fill="hold">
                                          <p:stCondLst>
                                            <p:cond delay="2355"/>
                                          </p:stCondLst>
                                        </p:cTn>
                                        <p:tgtEl>
                                          <p:spTgt spid="223"/>
                                        </p:tgtEl>
                                      </p:cBhvr>
                                    </p:animEffect>
                                    <p:animEffect transition="in" filter="fade">
                                      <p:cBhvr additive="base">
                                        <p:cTn id="1377" dur="336" fill="hold">
                                          <p:stCondLst>
                                            <p:cond delay="0"/>
                                          </p:stCondLst>
                                        </p:cTn>
                                        <p:tgtEl>
                                          <p:spTgt spid="223"/>
                                        </p:tgtEl>
                                      </p:cBhvr>
                                    </p:animEffect>
                                    <p:set>
                                      <p:cBhvr additive="base">
                                        <p:cTn id="1378" dur="1" fill="hold">
                                          <p:stCondLst>
                                            <p:cond delay="2690"/>
                                          </p:stCondLst>
                                        </p:cTn>
                                        <p:tgtEl>
                                          <p:spTgt spid="223"/>
                                        </p:tgtEl>
                                        <p:attrNameLst>
                                          <p:attrName>style.visibility</p:attrName>
                                        </p:attrNameLst>
                                      </p:cBhvr>
                                      <p:to>
                                        <p:strVal val="hidden"/>
                                      </p:to>
                                    </p:set>
                                    <p:set>
                                      <p:cBhvr additive="base">
                                        <p:cTn id="1379" dur="3095" fill="hold">
                                          <p:stCondLst>
                                            <p:cond delay="0"/>
                                          </p:stCondLst>
                                        </p:cTn>
                                        <p:tgtEl>
                                          <p:spTgt spid="223"/>
                                        </p:tgtEl>
                                      </p:cBhvr>
                                      <p:to>
                                        <p:strVal val=""/>
                                      </p:to>
                                    </p:set>
                                  </p:childTnLst>
                                </p:cTn>
                              </p:par>
                              <p:par>
                                <p:cTn id="1380" presetID="0" presetClass="path" presetSubtype="0" repeatCount="indefinite" fill="hold" grpId="1" nodeType="withEffect">
                                  <p:stCondLst>
                                    <p:cond delay="0"/>
                                  </p:stCondLst>
                                  <p:childTnLst>
                                    <p:animMotion origin="layout" path="M -0.20794 0.16644 C -0.10872 0.10903 -0.13464 0.19514 -0.04518 0.1294 " pathEditMode="relative" rAng="0" ptsTypes="AA">
                                      <p:cBhvr>
                                        <p:cTn id="1381" dur="3846" spd="-100000" fill="hold"/>
                                        <p:tgtEl>
                                          <p:spTgt spid="223"/>
                                        </p:tgtEl>
                                        <p:attrNameLst>
                                          <p:attrName>ppt_x</p:attrName>
                                          <p:attrName>ppt_y</p:attrName>
                                        </p:attrNameLst>
                                      </p:cBhvr>
                                      <p:rCtr x="8138" y="-1852"/>
                                    </p:animMotion>
                                  </p:childTnLst>
                                </p:cTn>
                              </p:par>
                              <p:par>
                                <p:cTn id="1382" presetID="10" presetClass="entr" presetSubtype="0" repeatCount="indefinite" fill="hold" grpId="0" nodeType="withEffect">
                                  <p:stCondLst>
                                    <p:cond delay="0"/>
                                  </p:stCondLst>
                                  <p:childTnLst>
                                    <p:set>
                                      <p:cBhvr>
                                        <p:cTn id="1383" dur="1" fill="hold">
                                          <p:stCondLst>
                                            <p:cond delay="0"/>
                                          </p:stCondLst>
                                        </p:cTn>
                                        <p:tgtEl>
                                          <p:spTgt spid="224"/>
                                        </p:tgtEl>
                                        <p:attrNameLst>
                                          <p:attrName>style.visibility</p:attrName>
                                        </p:attrNameLst>
                                      </p:cBhvr>
                                      <p:to>
                                        <p:strVal val="visible"/>
                                      </p:to>
                                    </p:set>
                                    <p:animEffect transition="out" filter="fade">
                                      <p:cBhvr additive="base">
                                        <p:cTn id="1384" dur="250" fill="hold">
                                          <p:stCondLst>
                                            <p:cond delay="1750"/>
                                          </p:stCondLst>
                                        </p:cTn>
                                        <p:tgtEl>
                                          <p:spTgt spid="224"/>
                                        </p:tgtEl>
                                      </p:cBhvr>
                                    </p:animEffect>
                                    <p:animEffect transition="in" filter="fade">
                                      <p:cBhvr additive="base">
                                        <p:cTn id="1385" dur="250" fill="hold">
                                          <p:stCondLst>
                                            <p:cond delay="0"/>
                                          </p:stCondLst>
                                        </p:cTn>
                                        <p:tgtEl>
                                          <p:spTgt spid="224"/>
                                        </p:tgtEl>
                                      </p:cBhvr>
                                    </p:animEffect>
                                    <p:set>
                                      <p:cBhvr additive="base">
                                        <p:cTn id="1386" dur="1" fill="hold">
                                          <p:stCondLst>
                                            <p:cond delay="1999"/>
                                          </p:stCondLst>
                                        </p:cTn>
                                        <p:tgtEl>
                                          <p:spTgt spid="224"/>
                                        </p:tgtEl>
                                        <p:attrNameLst>
                                          <p:attrName>style.visibility</p:attrName>
                                        </p:attrNameLst>
                                      </p:cBhvr>
                                      <p:to>
                                        <p:strVal val="hidden"/>
                                      </p:to>
                                    </p:set>
                                    <p:set>
                                      <p:cBhvr additive="base">
                                        <p:cTn id="1387" dur="2300" fill="hold">
                                          <p:stCondLst>
                                            <p:cond delay="0"/>
                                          </p:stCondLst>
                                        </p:cTn>
                                        <p:tgtEl>
                                          <p:spTgt spid="224"/>
                                        </p:tgtEl>
                                      </p:cBhvr>
                                      <p:to>
                                        <p:strVal val=""/>
                                      </p:to>
                                    </p:set>
                                  </p:childTnLst>
                                </p:cTn>
                              </p:par>
                              <p:par>
                                <p:cTn id="1388" presetID="0" presetClass="path" presetSubtype="0" repeatCount="indefinite" fill="hold" grpId="1" nodeType="withEffect">
                                  <p:stCondLst>
                                    <p:cond delay="0"/>
                                  </p:stCondLst>
                                  <p:childTnLst>
                                    <p:animMotion origin="layout" path="M 2.08333E-6 -3.7037E-7 C 0.07122 -0.04398 0.06237 -0.16273 0.0901 -0.27847 " pathEditMode="relative" rAng="0" ptsTypes="AA">
                                      <p:cBhvr>
                                        <p:cTn id="1389" dur="2300" spd="-100000" fill="hold"/>
                                        <p:tgtEl>
                                          <p:spTgt spid="224"/>
                                        </p:tgtEl>
                                        <p:attrNameLst>
                                          <p:attrName>ppt_x</p:attrName>
                                          <p:attrName>ppt_y</p:attrName>
                                        </p:attrNameLst>
                                      </p:cBhvr>
                                      <p:rCtr x="4505" y="-13935"/>
                                    </p:animMotion>
                                  </p:childTnLst>
                                </p:cTn>
                              </p:par>
                              <p:par>
                                <p:cTn id="1390" presetID="10" presetClass="entr" presetSubtype="0" repeatCount="indefinite" fill="hold" grpId="0" nodeType="withEffect">
                                  <p:stCondLst>
                                    <p:cond delay="0"/>
                                  </p:stCondLst>
                                  <p:childTnLst>
                                    <p:set>
                                      <p:cBhvr>
                                        <p:cTn id="1391" dur="1" fill="hold">
                                          <p:stCondLst>
                                            <p:cond delay="0"/>
                                          </p:stCondLst>
                                        </p:cTn>
                                        <p:tgtEl>
                                          <p:spTgt spid="225"/>
                                        </p:tgtEl>
                                        <p:attrNameLst>
                                          <p:attrName>style.visibility</p:attrName>
                                        </p:attrNameLst>
                                      </p:cBhvr>
                                      <p:to>
                                        <p:strVal val="visible"/>
                                      </p:to>
                                    </p:set>
                                    <p:animEffect transition="out" filter="fade">
                                      <p:cBhvr additive="base">
                                        <p:cTn id="1392" dur="250" fill="hold">
                                          <p:stCondLst>
                                            <p:cond delay="1750"/>
                                          </p:stCondLst>
                                        </p:cTn>
                                        <p:tgtEl>
                                          <p:spTgt spid="225"/>
                                        </p:tgtEl>
                                      </p:cBhvr>
                                    </p:animEffect>
                                    <p:animEffect transition="in" filter="fade">
                                      <p:cBhvr additive="base">
                                        <p:cTn id="1393" dur="250" fill="hold">
                                          <p:stCondLst>
                                            <p:cond delay="0"/>
                                          </p:stCondLst>
                                        </p:cTn>
                                        <p:tgtEl>
                                          <p:spTgt spid="225"/>
                                        </p:tgtEl>
                                      </p:cBhvr>
                                    </p:animEffect>
                                    <p:set>
                                      <p:cBhvr additive="base">
                                        <p:cTn id="1394" dur="1" fill="hold">
                                          <p:stCondLst>
                                            <p:cond delay="1999"/>
                                          </p:stCondLst>
                                        </p:cTn>
                                        <p:tgtEl>
                                          <p:spTgt spid="225"/>
                                        </p:tgtEl>
                                        <p:attrNameLst>
                                          <p:attrName>style.visibility</p:attrName>
                                        </p:attrNameLst>
                                      </p:cBhvr>
                                      <p:to>
                                        <p:strVal val="hidden"/>
                                      </p:to>
                                    </p:set>
                                    <p:set>
                                      <p:cBhvr additive="base">
                                        <p:cTn id="1395" dur="2300" fill="hold">
                                          <p:stCondLst>
                                            <p:cond delay="0"/>
                                          </p:stCondLst>
                                        </p:cTn>
                                        <p:tgtEl>
                                          <p:spTgt spid="225"/>
                                        </p:tgtEl>
                                      </p:cBhvr>
                                      <p:to>
                                        <p:strVal val=""/>
                                      </p:to>
                                    </p:set>
                                  </p:childTnLst>
                                </p:cTn>
                              </p:par>
                              <p:par>
                                <p:cTn id="1396" presetID="0" presetClass="path" presetSubtype="0" repeatCount="indefinite" fill="hold" grpId="1" nodeType="withEffect">
                                  <p:stCondLst>
                                    <p:cond delay="0"/>
                                  </p:stCondLst>
                                  <p:childTnLst>
                                    <p:animMotion origin="layout" path="M -0.00013 -1.85185E-6 C 0.06472 -0.13541 0.07709 -0.05139 0.13152 -0.18125 " pathEditMode="relative" rAng="0" ptsTypes="AA">
                                      <p:cBhvr>
                                        <p:cTn id="1397" dur="2300" spd="-100000" fill="hold"/>
                                        <p:tgtEl>
                                          <p:spTgt spid="225"/>
                                        </p:tgtEl>
                                        <p:attrNameLst>
                                          <p:attrName>ppt_x</p:attrName>
                                          <p:attrName>ppt_y</p:attrName>
                                        </p:attrNameLst>
                                      </p:cBhvr>
                                      <p:rCtr x="6576" y="-9074"/>
                                    </p:animMotion>
                                  </p:childTnLst>
                                </p:cTn>
                              </p:par>
                              <p:par>
                                <p:cTn id="1398" presetID="10" presetClass="entr" presetSubtype="0" repeatCount="indefinite" fill="hold" grpId="0" nodeType="withEffect">
                                  <p:stCondLst>
                                    <p:cond delay="0"/>
                                  </p:stCondLst>
                                  <p:childTnLst>
                                    <p:set>
                                      <p:cBhvr>
                                        <p:cTn id="1399" dur="1" fill="hold">
                                          <p:stCondLst>
                                            <p:cond delay="0"/>
                                          </p:stCondLst>
                                        </p:cTn>
                                        <p:tgtEl>
                                          <p:spTgt spid="226"/>
                                        </p:tgtEl>
                                        <p:attrNameLst>
                                          <p:attrName>style.visibility</p:attrName>
                                        </p:attrNameLst>
                                      </p:cBhvr>
                                      <p:to>
                                        <p:strVal val="visible"/>
                                      </p:to>
                                    </p:set>
                                    <p:animEffect transition="out" filter="fade">
                                      <p:cBhvr additive="base">
                                        <p:cTn id="1400" dur="250" fill="hold">
                                          <p:stCondLst>
                                            <p:cond delay="1750"/>
                                          </p:stCondLst>
                                        </p:cTn>
                                        <p:tgtEl>
                                          <p:spTgt spid="226"/>
                                        </p:tgtEl>
                                      </p:cBhvr>
                                    </p:animEffect>
                                    <p:animEffect transition="in" filter="fade">
                                      <p:cBhvr additive="base">
                                        <p:cTn id="1401" dur="250" fill="hold">
                                          <p:stCondLst>
                                            <p:cond delay="0"/>
                                          </p:stCondLst>
                                        </p:cTn>
                                        <p:tgtEl>
                                          <p:spTgt spid="226"/>
                                        </p:tgtEl>
                                      </p:cBhvr>
                                    </p:animEffect>
                                    <p:set>
                                      <p:cBhvr additive="base">
                                        <p:cTn id="1402" dur="1" fill="hold">
                                          <p:stCondLst>
                                            <p:cond delay="1999"/>
                                          </p:stCondLst>
                                        </p:cTn>
                                        <p:tgtEl>
                                          <p:spTgt spid="226"/>
                                        </p:tgtEl>
                                        <p:attrNameLst>
                                          <p:attrName>style.visibility</p:attrName>
                                        </p:attrNameLst>
                                      </p:cBhvr>
                                      <p:to>
                                        <p:strVal val="hidden"/>
                                      </p:to>
                                    </p:set>
                                    <p:set>
                                      <p:cBhvr additive="base">
                                        <p:cTn id="1403" dur="2300" fill="hold">
                                          <p:stCondLst>
                                            <p:cond delay="0"/>
                                          </p:stCondLst>
                                        </p:cTn>
                                        <p:tgtEl>
                                          <p:spTgt spid="226"/>
                                        </p:tgtEl>
                                      </p:cBhvr>
                                      <p:to>
                                        <p:strVal val=""/>
                                      </p:to>
                                    </p:set>
                                  </p:childTnLst>
                                </p:cTn>
                              </p:par>
                              <p:par>
                                <p:cTn id="1404" presetID="0" presetClass="path" presetSubtype="0" repeatCount="indefinite" fill="hold" grpId="1" nodeType="withEffect">
                                  <p:stCondLst>
                                    <p:cond delay="0"/>
                                  </p:stCondLst>
                                  <p:childTnLst>
                                    <p:animMotion origin="layout" path="M -0.00013 -0.00023 C 0.09908 -0.05741 0.07317 0.02847 0.16263 -0.03727 " pathEditMode="relative" rAng="0" ptsTypes="AA">
                                      <p:cBhvr>
                                        <p:cTn id="1405" dur="2300" spd="-100000" fill="hold"/>
                                        <p:tgtEl>
                                          <p:spTgt spid="226"/>
                                        </p:tgtEl>
                                        <p:attrNameLst>
                                          <p:attrName>ppt_x</p:attrName>
                                          <p:attrName>ppt_y</p:attrName>
                                        </p:attrNameLst>
                                      </p:cBhvr>
                                      <p:rCtr x="8138" y="-1852"/>
                                    </p:animMotion>
                                  </p:childTnLst>
                                </p:cTn>
                              </p:par>
                              <p:par>
                                <p:cTn id="1406" presetID="10" presetClass="entr" presetSubtype="0" repeatCount="indefinite" fill="hold" grpId="0" nodeType="withEffect">
                                  <p:stCondLst>
                                    <p:cond delay="0"/>
                                  </p:stCondLst>
                                  <p:childTnLst>
                                    <p:set>
                                      <p:cBhvr>
                                        <p:cTn id="1407" dur="1" fill="hold">
                                          <p:stCondLst>
                                            <p:cond delay="0"/>
                                          </p:stCondLst>
                                        </p:cTn>
                                        <p:tgtEl>
                                          <p:spTgt spid="227"/>
                                        </p:tgtEl>
                                        <p:attrNameLst>
                                          <p:attrName>style.visibility</p:attrName>
                                        </p:attrNameLst>
                                      </p:cBhvr>
                                      <p:to>
                                        <p:strVal val="visible"/>
                                      </p:to>
                                    </p:set>
                                    <p:animEffect transition="out" filter="fade">
                                      <p:cBhvr additive="base">
                                        <p:cTn id="1408" dur="250" fill="hold">
                                          <p:stCondLst>
                                            <p:cond delay="1750"/>
                                          </p:stCondLst>
                                        </p:cTn>
                                        <p:tgtEl>
                                          <p:spTgt spid="227"/>
                                        </p:tgtEl>
                                      </p:cBhvr>
                                    </p:animEffect>
                                    <p:animEffect transition="in" filter="fade">
                                      <p:cBhvr additive="base">
                                        <p:cTn id="1409" dur="250" fill="hold">
                                          <p:stCondLst>
                                            <p:cond delay="0"/>
                                          </p:stCondLst>
                                        </p:cTn>
                                        <p:tgtEl>
                                          <p:spTgt spid="227"/>
                                        </p:tgtEl>
                                      </p:cBhvr>
                                    </p:animEffect>
                                    <p:set>
                                      <p:cBhvr additive="base">
                                        <p:cTn id="1410" dur="1" fill="hold">
                                          <p:stCondLst>
                                            <p:cond delay="1999"/>
                                          </p:stCondLst>
                                        </p:cTn>
                                        <p:tgtEl>
                                          <p:spTgt spid="227"/>
                                        </p:tgtEl>
                                        <p:attrNameLst>
                                          <p:attrName>style.visibility</p:attrName>
                                        </p:attrNameLst>
                                      </p:cBhvr>
                                      <p:to>
                                        <p:strVal val="hidden"/>
                                      </p:to>
                                    </p:set>
                                    <p:set>
                                      <p:cBhvr additive="base">
                                        <p:cTn id="1411" dur="2300" fill="hold">
                                          <p:stCondLst>
                                            <p:cond delay="0"/>
                                          </p:stCondLst>
                                        </p:cTn>
                                        <p:tgtEl>
                                          <p:spTgt spid="227"/>
                                        </p:tgtEl>
                                      </p:cBhvr>
                                      <p:to>
                                        <p:strVal val=""/>
                                      </p:to>
                                    </p:set>
                                  </p:childTnLst>
                                </p:cTn>
                              </p:par>
                              <p:par>
                                <p:cTn id="1412" presetID="0" presetClass="path" presetSubtype="0" repeatCount="indefinite" fill="hold" grpId="1" nodeType="withEffect">
                                  <p:stCondLst>
                                    <p:cond delay="0"/>
                                  </p:stCondLst>
                                  <p:childTnLst>
                                    <p:animMotion origin="layout" path="M 4.16667E-6 1.48148E-6 C 0.00377 -0.22477 0.1539 -0.14306 0.13372 -0.29121 " pathEditMode="relative" rAng="0" ptsTypes="AA">
                                      <p:cBhvr>
                                        <p:cTn id="1413" dur="2300" spd="-100000" fill="hold"/>
                                        <p:tgtEl>
                                          <p:spTgt spid="227"/>
                                        </p:tgtEl>
                                        <p:attrNameLst>
                                          <p:attrName>ppt_x</p:attrName>
                                          <p:attrName>ppt_y</p:attrName>
                                        </p:attrNameLst>
                                      </p:cBhvr>
                                      <p:rCtr x="6771" y="-14560"/>
                                    </p:animMotion>
                                  </p:childTnLst>
                                </p:cTn>
                              </p:par>
                              <p:par>
                                <p:cTn id="1414" presetID="10" presetClass="entr" presetSubtype="0" repeatCount="indefinite" fill="hold" grpId="0" nodeType="withEffect">
                                  <p:stCondLst>
                                    <p:cond delay="0"/>
                                  </p:stCondLst>
                                  <p:childTnLst>
                                    <p:set>
                                      <p:cBhvr>
                                        <p:cTn id="1415" dur="1" fill="hold">
                                          <p:stCondLst>
                                            <p:cond delay="0"/>
                                          </p:stCondLst>
                                        </p:cTn>
                                        <p:tgtEl>
                                          <p:spTgt spid="228"/>
                                        </p:tgtEl>
                                        <p:attrNameLst>
                                          <p:attrName>style.visibility</p:attrName>
                                        </p:attrNameLst>
                                      </p:cBhvr>
                                      <p:to>
                                        <p:strVal val="visible"/>
                                      </p:to>
                                    </p:set>
                                    <p:animEffect transition="out" filter="fade">
                                      <p:cBhvr additive="base">
                                        <p:cTn id="1416" dur="250" fill="hold">
                                          <p:stCondLst>
                                            <p:cond delay="1750"/>
                                          </p:stCondLst>
                                        </p:cTn>
                                        <p:tgtEl>
                                          <p:spTgt spid="228"/>
                                        </p:tgtEl>
                                      </p:cBhvr>
                                    </p:animEffect>
                                    <p:animEffect transition="in" filter="fade">
                                      <p:cBhvr additive="base">
                                        <p:cTn id="1417" dur="250" fill="hold">
                                          <p:stCondLst>
                                            <p:cond delay="0"/>
                                          </p:stCondLst>
                                        </p:cTn>
                                        <p:tgtEl>
                                          <p:spTgt spid="228"/>
                                        </p:tgtEl>
                                      </p:cBhvr>
                                    </p:animEffect>
                                    <p:set>
                                      <p:cBhvr additive="base">
                                        <p:cTn id="1418" dur="1" fill="hold">
                                          <p:stCondLst>
                                            <p:cond delay="1999"/>
                                          </p:stCondLst>
                                        </p:cTn>
                                        <p:tgtEl>
                                          <p:spTgt spid="228"/>
                                        </p:tgtEl>
                                        <p:attrNameLst>
                                          <p:attrName>style.visibility</p:attrName>
                                        </p:attrNameLst>
                                      </p:cBhvr>
                                      <p:to>
                                        <p:strVal val="hidden"/>
                                      </p:to>
                                    </p:set>
                                    <p:set>
                                      <p:cBhvr additive="base">
                                        <p:cTn id="1419" dur="2300" fill="hold">
                                          <p:stCondLst>
                                            <p:cond delay="0"/>
                                          </p:stCondLst>
                                        </p:cTn>
                                        <p:tgtEl>
                                          <p:spTgt spid="228"/>
                                        </p:tgtEl>
                                      </p:cBhvr>
                                      <p:to>
                                        <p:strVal val=""/>
                                      </p:to>
                                    </p:set>
                                  </p:childTnLst>
                                </p:cTn>
                              </p:par>
                              <p:par>
                                <p:cTn id="1420" presetID="0" presetClass="path" presetSubtype="0" repeatCount="indefinite" fill="hold" grpId="1" nodeType="withEffect">
                                  <p:stCondLst>
                                    <p:cond delay="0"/>
                                  </p:stCondLst>
                                  <p:childTnLst>
                                    <p:animMotion origin="layout" path="M -0.00079 4.81481E-6 C 0.00286 0.20578 -0.00625 0.2118 -0.07735 0.35046 " pathEditMode="relative" rAng="9720000" ptsTypes="AA">
                                      <p:cBhvr>
                                        <p:cTn id="1421" dur="2300" fill="hold"/>
                                        <p:tgtEl>
                                          <p:spTgt spid="228"/>
                                        </p:tgtEl>
                                        <p:attrNameLst>
                                          <p:attrName>ppt_x</p:attrName>
                                          <p:attrName>ppt_y</p:attrName>
                                        </p:attrNameLst>
                                      </p:cBhvr>
                                      <p:rCtr x="-3828" y="17523"/>
                                    </p:animMotion>
                                  </p:childTnLst>
                                </p:cTn>
                              </p:par>
                              <p:par>
                                <p:cTn id="1422" presetID="10" presetClass="entr" presetSubtype="0" repeatCount="indefinite" fill="hold" grpId="0" nodeType="withEffect">
                                  <p:stCondLst>
                                    <p:cond delay="0"/>
                                  </p:stCondLst>
                                  <p:childTnLst>
                                    <p:set>
                                      <p:cBhvr>
                                        <p:cTn id="1423" dur="1" fill="hold">
                                          <p:stCondLst>
                                            <p:cond delay="0"/>
                                          </p:stCondLst>
                                        </p:cTn>
                                        <p:tgtEl>
                                          <p:spTgt spid="229"/>
                                        </p:tgtEl>
                                        <p:attrNameLst>
                                          <p:attrName>style.visibility</p:attrName>
                                        </p:attrNameLst>
                                      </p:cBhvr>
                                      <p:to>
                                        <p:strVal val="visible"/>
                                      </p:to>
                                    </p:set>
                                    <p:animEffect transition="out" filter="fade">
                                      <p:cBhvr additive="base">
                                        <p:cTn id="1424" dur="250" fill="hold">
                                          <p:stCondLst>
                                            <p:cond delay="1750"/>
                                          </p:stCondLst>
                                        </p:cTn>
                                        <p:tgtEl>
                                          <p:spTgt spid="229"/>
                                        </p:tgtEl>
                                      </p:cBhvr>
                                    </p:animEffect>
                                    <p:animEffect transition="in" filter="fade">
                                      <p:cBhvr additive="base">
                                        <p:cTn id="1425" dur="250" fill="hold">
                                          <p:stCondLst>
                                            <p:cond delay="0"/>
                                          </p:stCondLst>
                                        </p:cTn>
                                        <p:tgtEl>
                                          <p:spTgt spid="229"/>
                                        </p:tgtEl>
                                      </p:cBhvr>
                                    </p:animEffect>
                                    <p:set>
                                      <p:cBhvr additive="base">
                                        <p:cTn id="1426" dur="1" fill="hold">
                                          <p:stCondLst>
                                            <p:cond delay="1999"/>
                                          </p:stCondLst>
                                        </p:cTn>
                                        <p:tgtEl>
                                          <p:spTgt spid="229"/>
                                        </p:tgtEl>
                                        <p:attrNameLst>
                                          <p:attrName>style.visibility</p:attrName>
                                        </p:attrNameLst>
                                      </p:cBhvr>
                                      <p:to>
                                        <p:strVal val="hidden"/>
                                      </p:to>
                                    </p:set>
                                    <p:set>
                                      <p:cBhvr additive="base">
                                        <p:cTn id="1427" dur="2300" fill="hold">
                                          <p:stCondLst>
                                            <p:cond delay="0"/>
                                          </p:stCondLst>
                                        </p:cTn>
                                        <p:tgtEl>
                                          <p:spTgt spid="229"/>
                                        </p:tgtEl>
                                      </p:cBhvr>
                                      <p:to>
                                        <p:strVal val=""/>
                                      </p:to>
                                    </p:set>
                                  </p:childTnLst>
                                </p:cTn>
                              </p:par>
                              <p:par>
                                <p:cTn id="1428" presetID="0" presetClass="path" presetSubtype="0" repeatCount="indefinite" fill="hold" grpId="1" nodeType="withEffect">
                                  <p:stCondLst>
                                    <p:cond delay="0"/>
                                  </p:stCondLst>
                                  <p:childTnLst>
                                    <p:animMotion origin="layout" path="M -0.00091 -0.00023 C -0.0655 0.01505 -0.05847 0.22593 -0.13412 0.19514 " pathEditMode="relative" rAng="15720000" ptsTypes="AA">
                                      <p:cBhvr>
                                        <p:cTn id="1429" dur="2300" fill="hold"/>
                                        <p:tgtEl>
                                          <p:spTgt spid="229"/>
                                        </p:tgtEl>
                                        <p:attrNameLst>
                                          <p:attrName>ppt_x</p:attrName>
                                          <p:attrName>ppt_y</p:attrName>
                                        </p:attrNameLst>
                                      </p:cBhvr>
                                      <p:rCtr x="-6628" y="10162"/>
                                    </p:animMotion>
                                  </p:childTnLst>
                                </p:cTn>
                              </p:par>
                              <p:par>
                                <p:cTn id="1430" presetID="10" presetClass="entr" presetSubtype="0" repeatCount="indefinite" fill="hold" grpId="0" nodeType="withEffect">
                                  <p:stCondLst>
                                    <p:cond delay="0"/>
                                  </p:stCondLst>
                                  <p:childTnLst>
                                    <p:set>
                                      <p:cBhvr>
                                        <p:cTn id="1431" dur="1" fill="hold">
                                          <p:stCondLst>
                                            <p:cond delay="0"/>
                                          </p:stCondLst>
                                        </p:cTn>
                                        <p:tgtEl>
                                          <p:spTgt spid="230"/>
                                        </p:tgtEl>
                                        <p:attrNameLst>
                                          <p:attrName>style.visibility</p:attrName>
                                        </p:attrNameLst>
                                      </p:cBhvr>
                                      <p:to>
                                        <p:strVal val="visible"/>
                                      </p:to>
                                    </p:set>
                                    <p:animEffect transition="out" filter="fade">
                                      <p:cBhvr additive="base">
                                        <p:cTn id="1432" dur="250" fill="hold">
                                          <p:stCondLst>
                                            <p:cond delay="1750"/>
                                          </p:stCondLst>
                                        </p:cTn>
                                        <p:tgtEl>
                                          <p:spTgt spid="230"/>
                                        </p:tgtEl>
                                      </p:cBhvr>
                                    </p:animEffect>
                                    <p:animEffect transition="in" filter="fade">
                                      <p:cBhvr additive="base">
                                        <p:cTn id="1433" dur="250" fill="hold">
                                          <p:stCondLst>
                                            <p:cond delay="0"/>
                                          </p:stCondLst>
                                        </p:cTn>
                                        <p:tgtEl>
                                          <p:spTgt spid="230"/>
                                        </p:tgtEl>
                                      </p:cBhvr>
                                    </p:animEffect>
                                    <p:set>
                                      <p:cBhvr additive="base">
                                        <p:cTn id="1434" dur="1" fill="hold">
                                          <p:stCondLst>
                                            <p:cond delay="1999"/>
                                          </p:stCondLst>
                                        </p:cTn>
                                        <p:tgtEl>
                                          <p:spTgt spid="230"/>
                                        </p:tgtEl>
                                        <p:attrNameLst>
                                          <p:attrName>style.visibility</p:attrName>
                                        </p:attrNameLst>
                                      </p:cBhvr>
                                      <p:to>
                                        <p:strVal val="hidden"/>
                                      </p:to>
                                    </p:set>
                                    <p:set>
                                      <p:cBhvr additive="base">
                                        <p:cTn id="1435" dur="2300" fill="hold">
                                          <p:stCondLst>
                                            <p:cond delay="0"/>
                                          </p:stCondLst>
                                        </p:cTn>
                                        <p:tgtEl>
                                          <p:spTgt spid="230"/>
                                        </p:tgtEl>
                                      </p:cBhvr>
                                      <p:to>
                                        <p:strVal val=""/>
                                      </p:to>
                                    </p:set>
                                  </p:childTnLst>
                                </p:cTn>
                              </p:par>
                              <p:par>
                                <p:cTn id="1436" presetID="0" presetClass="path" presetSubtype="0" repeatCount="indefinite" fill="hold" grpId="1" nodeType="withEffect">
                                  <p:stCondLst>
                                    <p:cond delay="0"/>
                                  </p:stCondLst>
                                  <p:childTnLst>
                                    <p:animMotion origin="layout" path="M 8.33333E-7 -2.59259E-6 C 0.10703 -0.07315 0.10599 -0.1625 0.13359 -0.2912 " pathEditMode="relative" rAng="0" ptsTypes="AA">
                                      <p:cBhvr>
                                        <p:cTn id="1437" dur="2300" spd="-100000" fill="hold"/>
                                        <p:tgtEl>
                                          <p:spTgt spid="230"/>
                                        </p:tgtEl>
                                        <p:attrNameLst>
                                          <p:attrName>ppt_x</p:attrName>
                                          <p:attrName>ppt_y</p:attrName>
                                        </p:attrNameLst>
                                      </p:cBhvr>
                                      <p:rCtr x="6680" y="-14560"/>
                                    </p:animMotion>
                                  </p:childTnLst>
                                </p:cTn>
                              </p:par>
                              <p:par>
                                <p:cTn id="1438" presetID="10" presetClass="entr" presetSubtype="0" repeatCount="indefinite" fill="hold" grpId="0" nodeType="withEffect">
                                  <p:stCondLst>
                                    <p:cond delay="0"/>
                                  </p:stCondLst>
                                  <p:childTnLst>
                                    <p:set>
                                      <p:cBhvr>
                                        <p:cTn id="1439" dur="1" fill="hold">
                                          <p:stCondLst>
                                            <p:cond delay="0"/>
                                          </p:stCondLst>
                                        </p:cTn>
                                        <p:tgtEl>
                                          <p:spTgt spid="231"/>
                                        </p:tgtEl>
                                        <p:attrNameLst>
                                          <p:attrName>style.visibility</p:attrName>
                                        </p:attrNameLst>
                                      </p:cBhvr>
                                      <p:to>
                                        <p:strVal val="visible"/>
                                      </p:to>
                                    </p:set>
                                    <p:animEffect transition="out" filter="fade">
                                      <p:cBhvr additive="base">
                                        <p:cTn id="1440" dur="419" fill="hold">
                                          <p:stCondLst>
                                            <p:cond delay="2934"/>
                                          </p:stCondLst>
                                        </p:cTn>
                                        <p:tgtEl>
                                          <p:spTgt spid="231"/>
                                        </p:tgtEl>
                                      </p:cBhvr>
                                    </p:animEffect>
                                    <p:animEffect transition="in" filter="fade">
                                      <p:cBhvr additive="base">
                                        <p:cTn id="1441" dur="419" fill="hold">
                                          <p:stCondLst>
                                            <p:cond delay="0"/>
                                          </p:stCondLst>
                                        </p:cTn>
                                        <p:tgtEl>
                                          <p:spTgt spid="231"/>
                                        </p:tgtEl>
                                      </p:cBhvr>
                                    </p:animEffect>
                                    <p:set>
                                      <p:cBhvr additive="base">
                                        <p:cTn id="1442" dur="1" fill="hold">
                                          <p:stCondLst>
                                            <p:cond delay="3351"/>
                                          </p:stCondLst>
                                        </p:cTn>
                                        <p:tgtEl>
                                          <p:spTgt spid="231"/>
                                        </p:tgtEl>
                                        <p:attrNameLst>
                                          <p:attrName>style.visibility</p:attrName>
                                        </p:attrNameLst>
                                      </p:cBhvr>
                                      <p:to>
                                        <p:strVal val="hidden"/>
                                      </p:to>
                                    </p:set>
                                    <p:set>
                                      <p:cBhvr additive="base">
                                        <p:cTn id="1443" dur="3856" fill="hold">
                                          <p:stCondLst>
                                            <p:cond delay="0"/>
                                          </p:stCondLst>
                                        </p:cTn>
                                        <p:tgtEl>
                                          <p:spTgt spid="231"/>
                                        </p:tgtEl>
                                      </p:cBhvr>
                                      <p:to>
                                        <p:strVal val=""/>
                                      </p:to>
                                    </p:set>
                                  </p:childTnLst>
                                </p:cTn>
                              </p:par>
                              <p:par>
                                <p:cTn id="1444" presetID="0" presetClass="path" presetSubtype="0" repeatCount="indefinite" fill="hold" grpId="1" nodeType="withEffect">
                                  <p:stCondLst>
                                    <p:cond delay="0"/>
                                  </p:stCondLst>
                                  <p:childTnLst>
                                    <p:animMotion origin="layout" path="M 0.00013 0.00023 C 0.08658 -0.01875 0.0763 -0.31366 0.17695 -0.26991 " pathEditMode="relative" rAng="4920000" ptsTypes="AA">
                                      <p:cBhvr>
                                        <p:cTn id="1445" dur="2662" spd="-100000" fill="hold"/>
                                        <p:tgtEl>
                                          <p:spTgt spid="231"/>
                                        </p:tgtEl>
                                        <p:attrNameLst>
                                          <p:attrName>ppt_x</p:attrName>
                                          <p:attrName>ppt_y</p:attrName>
                                        </p:attrNameLst>
                                      </p:cBhvr>
                                      <p:rCtr x="8802" y="-14028"/>
                                    </p:animMotion>
                                  </p:childTnLst>
                                </p:cTn>
                              </p:par>
                              <p:par>
                                <p:cTn id="1446" presetID="10" presetClass="entr" presetSubtype="0" repeatCount="indefinite" fill="hold" grpId="0" nodeType="withEffect">
                                  <p:stCondLst>
                                    <p:cond delay="0"/>
                                  </p:stCondLst>
                                  <p:childTnLst>
                                    <p:set>
                                      <p:cBhvr>
                                        <p:cTn id="1447" dur="1" fill="hold">
                                          <p:stCondLst>
                                            <p:cond delay="0"/>
                                          </p:stCondLst>
                                        </p:cTn>
                                        <p:tgtEl>
                                          <p:spTgt spid="232"/>
                                        </p:tgtEl>
                                        <p:attrNameLst>
                                          <p:attrName>style.visibility</p:attrName>
                                        </p:attrNameLst>
                                      </p:cBhvr>
                                      <p:to>
                                        <p:strVal val="visible"/>
                                      </p:to>
                                    </p:set>
                                    <p:animEffect transition="out" filter="fade">
                                      <p:cBhvr additive="base">
                                        <p:cTn id="1448" dur="250" fill="hold">
                                          <p:stCondLst>
                                            <p:cond delay="1750"/>
                                          </p:stCondLst>
                                        </p:cTn>
                                        <p:tgtEl>
                                          <p:spTgt spid="232"/>
                                        </p:tgtEl>
                                      </p:cBhvr>
                                    </p:animEffect>
                                    <p:animEffect transition="in" filter="fade">
                                      <p:cBhvr additive="base">
                                        <p:cTn id="1449" dur="250" fill="hold">
                                          <p:stCondLst>
                                            <p:cond delay="0"/>
                                          </p:stCondLst>
                                        </p:cTn>
                                        <p:tgtEl>
                                          <p:spTgt spid="232"/>
                                        </p:tgtEl>
                                      </p:cBhvr>
                                    </p:animEffect>
                                    <p:set>
                                      <p:cBhvr additive="base">
                                        <p:cTn id="1450" dur="1" fill="hold">
                                          <p:stCondLst>
                                            <p:cond delay="1999"/>
                                          </p:stCondLst>
                                        </p:cTn>
                                        <p:tgtEl>
                                          <p:spTgt spid="232"/>
                                        </p:tgtEl>
                                        <p:attrNameLst>
                                          <p:attrName>style.visibility</p:attrName>
                                        </p:attrNameLst>
                                      </p:cBhvr>
                                      <p:to>
                                        <p:strVal val="hidden"/>
                                      </p:to>
                                    </p:set>
                                    <p:set>
                                      <p:cBhvr additive="base">
                                        <p:cTn id="1451" dur="2300" fill="hold">
                                          <p:stCondLst>
                                            <p:cond delay="0"/>
                                          </p:stCondLst>
                                        </p:cTn>
                                        <p:tgtEl>
                                          <p:spTgt spid="232"/>
                                        </p:tgtEl>
                                      </p:cBhvr>
                                      <p:to>
                                        <p:strVal val=""/>
                                      </p:to>
                                    </p:set>
                                  </p:childTnLst>
                                </p:cTn>
                              </p:par>
                              <p:par>
                                <p:cTn id="1452" presetID="0" presetClass="path" presetSubtype="0" repeatCount="indefinite" fill="hold" grpId="1" nodeType="withEffect">
                                  <p:stCondLst>
                                    <p:cond delay="0"/>
                                  </p:stCondLst>
                                  <p:childTnLst>
                                    <p:animMotion origin="layout" path="M 4.16667E-6 1.48148E-6 C 0.00377 -0.22477 0.1539 -0.14306 0.13372 -0.29121 " pathEditMode="relative" rAng="0" ptsTypes="AA">
                                      <p:cBhvr>
                                        <p:cTn id="1453" dur="2300" spd="-100000" fill="hold"/>
                                        <p:tgtEl>
                                          <p:spTgt spid="232"/>
                                        </p:tgtEl>
                                        <p:attrNameLst>
                                          <p:attrName>ppt_x</p:attrName>
                                          <p:attrName>ppt_y</p:attrName>
                                        </p:attrNameLst>
                                      </p:cBhvr>
                                      <p:rCtr x="6771" y="-14560"/>
                                    </p:animMotion>
                                  </p:childTnLst>
                                </p:cTn>
                              </p:par>
                              <p:par>
                                <p:cTn id="1454" presetID="10" presetClass="entr" presetSubtype="0" repeatCount="indefinite" fill="hold" grpId="0" nodeType="withEffect">
                                  <p:stCondLst>
                                    <p:cond delay="0"/>
                                  </p:stCondLst>
                                  <p:childTnLst>
                                    <p:set>
                                      <p:cBhvr>
                                        <p:cTn id="1455" dur="1" fill="hold">
                                          <p:stCondLst>
                                            <p:cond delay="0"/>
                                          </p:stCondLst>
                                        </p:cTn>
                                        <p:tgtEl>
                                          <p:spTgt spid="233"/>
                                        </p:tgtEl>
                                        <p:attrNameLst>
                                          <p:attrName>style.visibility</p:attrName>
                                        </p:attrNameLst>
                                      </p:cBhvr>
                                      <p:to>
                                        <p:strVal val="visible"/>
                                      </p:to>
                                    </p:set>
                                    <p:animEffect transition="out" filter="fade">
                                      <p:cBhvr additive="base">
                                        <p:cTn id="1456" dur="250" fill="hold">
                                          <p:stCondLst>
                                            <p:cond delay="1750"/>
                                          </p:stCondLst>
                                        </p:cTn>
                                        <p:tgtEl>
                                          <p:spTgt spid="233"/>
                                        </p:tgtEl>
                                      </p:cBhvr>
                                    </p:animEffect>
                                    <p:animEffect transition="in" filter="fade">
                                      <p:cBhvr additive="base">
                                        <p:cTn id="1457" dur="250" fill="hold">
                                          <p:stCondLst>
                                            <p:cond delay="0"/>
                                          </p:stCondLst>
                                        </p:cTn>
                                        <p:tgtEl>
                                          <p:spTgt spid="233"/>
                                        </p:tgtEl>
                                      </p:cBhvr>
                                    </p:animEffect>
                                    <p:set>
                                      <p:cBhvr additive="base">
                                        <p:cTn id="1458" dur="1" fill="hold">
                                          <p:stCondLst>
                                            <p:cond delay="1999"/>
                                          </p:stCondLst>
                                        </p:cTn>
                                        <p:tgtEl>
                                          <p:spTgt spid="233"/>
                                        </p:tgtEl>
                                        <p:attrNameLst>
                                          <p:attrName>style.visibility</p:attrName>
                                        </p:attrNameLst>
                                      </p:cBhvr>
                                      <p:to>
                                        <p:strVal val="hidden"/>
                                      </p:to>
                                    </p:set>
                                    <p:set>
                                      <p:cBhvr additive="base">
                                        <p:cTn id="1459" dur="2300" fill="hold">
                                          <p:stCondLst>
                                            <p:cond delay="0"/>
                                          </p:stCondLst>
                                        </p:cTn>
                                        <p:tgtEl>
                                          <p:spTgt spid="233"/>
                                        </p:tgtEl>
                                      </p:cBhvr>
                                      <p:to>
                                        <p:strVal val=""/>
                                      </p:to>
                                    </p:set>
                                  </p:childTnLst>
                                </p:cTn>
                              </p:par>
                              <p:par>
                                <p:cTn id="1460" presetID="0" presetClass="path" presetSubtype="0" repeatCount="indefinite" fill="hold" grpId="1" nodeType="withEffect">
                                  <p:stCondLst>
                                    <p:cond delay="0"/>
                                  </p:stCondLst>
                                  <p:childTnLst>
                                    <p:animMotion origin="layout" path="M 2.08333E-7 2.59259E-6 C -0.04023 -0.14422 0.01732 -0.1956 -0.00299 -0.34422 " pathEditMode="relative" rAng="0" ptsTypes="AA">
                                      <p:cBhvr>
                                        <p:cTn id="1461" dur="2300" spd="-100000" fill="hold"/>
                                        <p:tgtEl>
                                          <p:spTgt spid="233"/>
                                        </p:tgtEl>
                                        <p:attrNameLst>
                                          <p:attrName>ppt_x</p:attrName>
                                          <p:attrName>ppt_y</p:attrName>
                                        </p:attrNameLst>
                                      </p:cBhvr>
                                      <p:rCtr x="-664" y="-17222"/>
                                    </p:animMotion>
                                  </p:childTnLst>
                                </p:cTn>
                              </p:par>
                              <p:par>
                                <p:cTn id="1462" presetID="10" presetClass="entr" presetSubtype="0" repeatCount="indefinite" fill="hold" grpId="0" nodeType="withEffect">
                                  <p:stCondLst>
                                    <p:cond delay="0"/>
                                  </p:stCondLst>
                                  <p:childTnLst>
                                    <p:set>
                                      <p:cBhvr>
                                        <p:cTn id="1463" dur="1" fill="hold">
                                          <p:stCondLst>
                                            <p:cond delay="0"/>
                                          </p:stCondLst>
                                        </p:cTn>
                                        <p:tgtEl>
                                          <p:spTgt spid="234"/>
                                        </p:tgtEl>
                                        <p:attrNameLst>
                                          <p:attrName>style.visibility</p:attrName>
                                        </p:attrNameLst>
                                      </p:cBhvr>
                                      <p:to>
                                        <p:strVal val="visible"/>
                                      </p:to>
                                    </p:set>
                                    <p:animEffect transition="out" filter="fade">
                                      <p:cBhvr additive="base">
                                        <p:cTn id="1464" dur="250" fill="hold">
                                          <p:stCondLst>
                                            <p:cond delay="1750"/>
                                          </p:stCondLst>
                                        </p:cTn>
                                        <p:tgtEl>
                                          <p:spTgt spid="234"/>
                                        </p:tgtEl>
                                      </p:cBhvr>
                                    </p:animEffect>
                                    <p:animEffect transition="in" filter="fade">
                                      <p:cBhvr additive="base">
                                        <p:cTn id="1465" dur="250" fill="hold">
                                          <p:stCondLst>
                                            <p:cond delay="0"/>
                                          </p:stCondLst>
                                        </p:cTn>
                                        <p:tgtEl>
                                          <p:spTgt spid="234"/>
                                        </p:tgtEl>
                                      </p:cBhvr>
                                    </p:animEffect>
                                    <p:set>
                                      <p:cBhvr additive="base">
                                        <p:cTn id="1466" dur="1" fill="hold">
                                          <p:stCondLst>
                                            <p:cond delay="1999"/>
                                          </p:stCondLst>
                                        </p:cTn>
                                        <p:tgtEl>
                                          <p:spTgt spid="234"/>
                                        </p:tgtEl>
                                        <p:attrNameLst>
                                          <p:attrName>style.visibility</p:attrName>
                                        </p:attrNameLst>
                                      </p:cBhvr>
                                      <p:to>
                                        <p:strVal val="hidden"/>
                                      </p:to>
                                    </p:set>
                                    <p:set>
                                      <p:cBhvr additive="base">
                                        <p:cTn id="1467" dur="2300" fill="hold">
                                          <p:stCondLst>
                                            <p:cond delay="0"/>
                                          </p:stCondLst>
                                        </p:cTn>
                                        <p:tgtEl>
                                          <p:spTgt spid="234"/>
                                        </p:tgtEl>
                                      </p:cBhvr>
                                      <p:to>
                                        <p:strVal val=""/>
                                      </p:to>
                                    </p:set>
                                  </p:childTnLst>
                                </p:cTn>
                              </p:par>
                              <p:par>
                                <p:cTn id="1468" presetID="0" presetClass="path" presetSubtype="0" repeatCount="indefinite" fill="hold" grpId="1" nodeType="withEffect">
                                  <p:stCondLst>
                                    <p:cond delay="0"/>
                                  </p:stCondLst>
                                  <p:childTnLst>
                                    <p:animMotion origin="layout" path="M 4.16667E-6 1.48148E-6 C 0.00377 -0.22477 0.1539 -0.14306 0.13372 -0.29121 " pathEditMode="relative" rAng="0" ptsTypes="AA">
                                      <p:cBhvr>
                                        <p:cTn id="1469" dur="2300" spd="-100000" fill="hold"/>
                                        <p:tgtEl>
                                          <p:spTgt spid="234"/>
                                        </p:tgtEl>
                                        <p:attrNameLst>
                                          <p:attrName>ppt_x</p:attrName>
                                          <p:attrName>ppt_y</p:attrName>
                                        </p:attrNameLst>
                                      </p:cBhvr>
                                      <p:rCtr x="6771" y="-14560"/>
                                    </p:animMotion>
                                  </p:childTnLst>
                                </p:cTn>
                              </p:par>
                              <p:par>
                                <p:cTn id="1470" presetID="10" presetClass="entr" presetSubtype="0" repeatCount="indefinite" fill="hold" grpId="0" nodeType="withEffect">
                                  <p:stCondLst>
                                    <p:cond delay="0"/>
                                  </p:stCondLst>
                                  <p:childTnLst>
                                    <p:set>
                                      <p:cBhvr>
                                        <p:cTn id="1471" dur="1" fill="hold">
                                          <p:stCondLst>
                                            <p:cond delay="0"/>
                                          </p:stCondLst>
                                        </p:cTn>
                                        <p:tgtEl>
                                          <p:spTgt spid="235"/>
                                        </p:tgtEl>
                                        <p:attrNameLst>
                                          <p:attrName>style.visibility</p:attrName>
                                        </p:attrNameLst>
                                      </p:cBhvr>
                                      <p:to>
                                        <p:strVal val="visible"/>
                                      </p:to>
                                    </p:set>
                                    <p:animEffect transition="out" filter="fade">
                                      <p:cBhvr additive="base">
                                        <p:cTn id="1472" dur="250" fill="hold">
                                          <p:stCondLst>
                                            <p:cond delay="1750"/>
                                          </p:stCondLst>
                                        </p:cTn>
                                        <p:tgtEl>
                                          <p:spTgt spid="235"/>
                                        </p:tgtEl>
                                      </p:cBhvr>
                                    </p:animEffect>
                                    <p:animEffect transition="in" filter="fade">
                                      <p:cBhvr additive="base">
                                        <p:cTn id="1473" dur="250" fill="hold">
                                          <p:stCondLst>
                                            <p:cond delay="0"/>
                                          </p:stCondLst>
                                        </p:cTn>
                                        <p:tgtEl>
                                          <p:spTgt spid="235"/>
                                        </p:tgtEl>
                                      </p:cBhvr>
                                    </p:animEffect>
                                    <p:set>
                                      <p:cBhvr additive="base">
                                        <p:cTn id="1474" dur="1" fill="hold">
                                          <p:stCondLst>
                                            <p:cond delay="1999"/>
                                          </p:stCondLst>
                                        </p:cTn>
                                        <p:tgtEl>
                                          <p:spTgt spid="235"/>
                                        </p:tgtEl>
                                        <p:attrNameLst>
                                          <p:attrName>style.visibility</p:attrName>
                                        </p:attrNameLst>
                                      </p:cBhvr>
                                      <p:to>
                                        <p:strVal val="hidden"/>
                                      </p:to>
                                    </p:set>
                                    <p:set>
                                      <p:cBhvr additive="base">
                                        <p:cTn id="1475" dur="2300" fill="hold">
                                          <p:stCondLst>
                                            <p:cond delay="0"/>
                                          </p:stCondLst>
                                        </p:cTn>
                                        <p:tgtEl>
                                          <p:spTgt spid="235"/>
                                        </p:tgtEl>
                                      </p:cBhvr>
                                      <p:to>
                                        <p:strVal val=""/>
                                      </p:to>
                                    </p:set>
                                  </p:childTnLst>
                                </p:cTn>
                              </p:par>
                              <p:par>
                                <p:cTn id="1476" presetID="0" presetClass="path" presetSubtype="0" repeatCount="indefinite" fill="hold" grpId="1" nodeType="withEffect">
                                  <p:stCondLst>
                                    <p:cond delay="0"/>
                                  </p:stCondLst>
                                  <p:childTnLst>
                                    <p:animMotion origin="layout" path="M 0 1.48148E-6 C -0.0401 -0.14398 -0.07305 -0.07477 -0.10898 -0.21713 " pathEditMode="relative" rAng="0" ptsTypes="AA">
                                      <p:cBhvr>
                                        <p:cTn id="1477" dur="2300" spd="-100000" fill="hold"/>
                                        <p:tgtEl>
                                          <p:spTgt spid="235"/>
                                        </p:tgtEl>
                                        <p:attrNameLst>
                                          <p:attrName>ppt_x</p:attrName>
                                          <p:attrName>ppt_y</p:attrName>
                                        </p:attrNameLst>
                                      </p:cBhvr>
                                      <p:rCtr x="-5456" y="-10856"/>
                                    </p:animMotion>
                                  </p:childTnLst>
                                </p:cTn>
                              </p:par>
                              <p:par>
                                <p:cTn id="1478" presetID="10" presetClass="entr" presetSubtype="0" repeatCount="indefinite" fill="hold" grpId="0" nodeType="withEffect">
                                  <p:stCondLst>
                                    <p:cond delay="0"/>
                                  </p:stCondLst>
                                  <p:childTnLst>
                                    <p:set>
                                      <p:cBhvr>
                                        <p:cTn id="1479" dur="1" fill="hold">
                                          <p:stCondLst>
                                            <p:cond delay="0"/>
                                          </p:stCondLst>
                                        </p:cTn>
                                        <p:tgtEl>
                                          <p:spTgt spid="236"/>
                                        </p:tgtEl>
                                        <p:attrNameLst>
                                          <p:attrName>style.visibility</p:attrName>
                                        </p:attrNameLst>
                                      </p:cBhvr>
                                      <p:to>
                                        <p:strVal val="visible"/>
                                      </p:to>
                                    </p:set>
                                    <p:animEffect transition="out" filter="fade">
                                      <p:cBhvr additive="base">
                                        <p:cTn id="1480" dur="250" fill="hold">
                                          <p:stCondLst>
                                            <p:cond delay="1750"/>
                                          </p:stCondLst>
                                        </p:cTn>
                                        <p:tgtEl>
                                          <p:spTgt spid="236"/>
                                        </p:tgtEl>
                                      </p:cBhvr>
                                    </p:animEffect>
                                    <p:animEffect transition="in" filter="fade">
                                      <p:cBhvr additive="base">
                                        <p:cTn id="1481" dur="250" fill="hold">
                                          <p:stCondLst>
                                            <p:cond delay="0"/>
                                          </p:stCondLst>
                                        </p:cTn>
                                        <p:tgtEl>
                                          <p:spTgt spid="236"/>
                                        </p:tgtEl>
                                      </p:cBhvr>
                                    </p:animEffect>
                                    <p:set>
                                      <p:cBhvr additive="base">
                                        <p:cTn id="1482" dur="1" fill="hold">
                                          <p:stCondLst>
                                            <p:cond delay="1999"/>
                                          </p:stCondLst>
                                        </p:cTn>
                                        <p:tgtEl>
                                          <p:spTgt spid="236"/>
                                        </p:tgtEl>
                                        <p:attrNameLst>
                                          <p:attrName>style.visibility</p:attrName>
                                        </p:attrNameLst>
                                      </p:cBhvr>
                                      <p:to>
                                        <p:strVal val="hidden"/>
                                      </p:to>
                                    </p:set>
                                    <p:set>
                                      <p:cBhvr additive="base">
                                        <p:cTn id="1483" dur="2300" fill="hold">
                                          <p:stCondLst>
                                            <p:cond delay="0"/>
                                          </p:stCondLst>
                                        </p:cTn>
                                        <p:tgtEl>
                                          <p:spTgt spid="236"/>
                                        </p:tgtEl>
                                      </p:cBhvr>
                                      <p:to>
                                        <p:strVal val=""/>
                                      </p:to>
                                    </p:set>
                                  </p:childTnLst>
                                </p:cTn>
                              </p:par>
                              <p:par>
                                <p:cTn id="1484" presetID="0" presetClass="path" presetSubtype="0" repeatCount="indefinite" fill="hold" grpId="1" nodeType="withEffect">
                                  <p:stCondLst>
                                    <p:cond delay="0"/>
                                  </p:stCondLst>
                                  <p:childTnLst>
                                    <p:animMotion origin="layout" path="M 0 -3.33333E-6 C 0.07122 -0.04398 0.06237 -0.16273 0.0901 -0.27847 " pathEditMode="relative" rAng="0" ptsTypes="AA">
                                      <p:cBhvr>
                                        <p:cTn id="1485" dur="2300" spd="-100000" fill="hold"/>
                                        <p:tgtEl>
                                          <p:spTgt spid="236"/>
                                        </p:tgtEl>
                                        <p:attrNameLst>
                                          <p:attrName>ppt_x</p:attrName>
                                          <p:attrName>ppt_y</p:attrName>
                                        </p:attrNameLst>
                                      </p:cBhvr>
                                      <p:rCtr x="4505" y="-13912"/>
                                    </p:animMotion>
                                  </p:childTnLst>
                                </p:cTn>
                              </p:par>
                              <p:par>
                                <p:cTn id="1486" presetID="10" presetClass="entr" presetSubtype="0" repeatCount="indefinite" fill="hold" grpId="0" nodeType="withEffect">
                                  <p:stCondLst>
                                    <p:cond delay="0"/>
                                  </p:stCondLst>
                                  <p:childTnLst>
                                    <p:set>
                                      <p:cBhvr>
                                        <p:cTn id="1487" dur="1" fill="hold">
                                          <p:stCondLst>
                                            <p:cond delay="0"/>
                                          </p:stCondLst>
                                        </p:cTn>
                                        <p:tgtEl>
                                          <p:spTgt spid="237"/>
                                        </p:tgtEl>
                                        <p:attrNameLst>
                                          <p:attrName>style.visibility</p:attrName>
                                        </p:attrNameLst>
                                      </p:cBhvr>
                                      <p:to>
                                        <p:strVal val="visible"/>
                                      </p:to>
                                    </p:set>
                                    <p:animEffect transition="out" filter="fade">
                                      <p:cBhvr additive="base">
                                        <p:cTn id="1488" dur="250" fill="hold">
                                          <p:stCondLst>
                                            <p:cond delay="1750"/>
                                          </p:stCondLst>
                                        </p:cTn>
                                        <p:tgtEl>
                                          <p:spTgt spid="237"/>
                                        </p:tgtEl>
                                      </p:cBhvr>
                                    </p:animEffect>
                                    <p:animEffect transition="in" filter="fade">
                                      <p:cBhvr additive="base">
                                        <p:cTn id="1489" dur="250" fill="hold">
                                          <p:stCondLst>
                                            <p:cond delay="0"/>
                                          </p:stCondLst>
                                        </p:cTn>
                                        <p:tgtEl>
                                          <p:spTgt spid="237"/>
                                        </p:tgtEl>
                                      </p:cBhvr>
                                    </p:animEffect>
                                    <p:set>
                                      <p:cBhvr additive="base">
                                        <p:cTn id="1490" dur="1" fill="hold">
                                          <p:stCondLst>
                                            <p:cond delay="1999"/>
                                          </p:stCondLst>
                                        </p:cTn>
                                        <p:tgtEl>
                                          <p:spTgt spid="237"/>
                                        </p:tgtEl>
                                        <p:attrNameLst>
                                          <p:attrName>style.visibility</p:attrName>
                                        </p:attrNameLst>
                                      </p:cBhvr>
                                      <p:to>
                                        <p:strVal val="hidden"/>
                                      </p:to>
                                    </p:set>
                                    <p:set>
                                      <p:cBhvr additive="base">
                                        <p:cTn id="1491" dur="2300" fill="hold">
                                          <p:stCondLst>
                                            <p:cond delay="0"/>
                                          </p:stCondLst>
                                        </p:cTn>
                                        <p:tgtEl>
                                          <p:spTgt spid="237"/>
                                        </p:tgtEl>
                                      </p:cBhvr>
                                      <p:to>
                                        <p:strVal val=""/>
                                      </p:to>
                                    </p:set>
                                  </p:childTnLst>
                                </p:cTn>
                              </p:par>
                              <p:par>
                                <p:cTn id="1492" presetID="0" presetClass="path" presetSubtype="0" repeatCount="indefinite" fill="hold" grpId="1" nodeType="withEffect">
                                  <p:stCondLst>
                                    <p:cond delay="0"/>
                                  </p:stCondLst>
                                  <p:childTnLst>
                                    <p:animMotion origin="layout" path="M 8.33333E-7 -2.59259E-6 C 0.10703 -0.07315 0.10599 -0.1625 0.13359 -0.2912 " pathEditMode="relative" rAng="0" ptsTypes="AA">
                                      <p:cBhvr>
                                        <p:cTn id="1493" dur="2300" spd="-100000" fill="hold"/>
                                        <p:tgtEl>
                                          <p:spTgt spid="237"/>
                                        </p:tgtEl>
                                        <p:attrNameLst>
                                          <p:attrName>ppt_x</p:attrName>
                                          <p:attrName>ppt_y</p:attrName>
                                        </p:attrNameLst>
                                      </p:cBhvr>
                                      <p:rCtr x="6680" y="-14560"/>
                                    </p:animMotion>
                                  </p:childTnLst>
                                </p:cTn>
                              </p:par>
                              <p:par>
                                <p:cTn id="1494" presetID="10" presetClass="entr" presetSubtype="0" repeatCount="indefinite" fill="hold" grpId="0" nodeType="withEffect">
                                  <p:stCondLst>
                                    <p:cond delay="0"/>
                                  </p:stCondLst>
                                  <p:childTnLst>
                                    <p:set>
                                      <p:cBhvr>
                                        <p:cTn id="1495" dur="1" fill="hold">
                                          <p:stCondLst>
                                            <p:cond delay="0"/>
                                          </p:stCondLst>
                                        </p:cTn>
                                        <p:tgtEl>
                                          <p:spTgt spid="238"/>
                                        </p:tgtEl>
                                        <p:attrNameLst>
                                          <p:attrName>style.visibility</p:attrName>
                                        </p:attrNameLst>
                                      </p:cBhvr>
                                      <p:to>
                                        <p:strVal val="visible"/>
                                      </p:to>
                                    </p:set>
                                    <p:animEffect transition="out" filter="fade">
                                      <p:cBhvr additive="base">
                                        <p:cTn id="1496" dur="250" fill="hold">
                                          <p:stCondLst>
                                            <p:cond delay="1750"/>
                                          </p:stCondLst>
                                        </p:cTn>
                                        <p:tgtEl>
                                          <p:spTgt spid="238"/>
                                        </p:tgtEl>
                                      </p:cBhvr>
                                    </p:animEffect>
                                    <p:animEffect transition="in" filter="fade">
                                      <p:cBhvr additive="base">
                                        <p:cTn id="1497" dur="250" fill="hold">
                                          <p:stCondLst>
                                            <p:cond delay="0"/>
                                          </p:stCondLst>
                                        </p:cTn>
                                        <p:tgtEl>
                                          <p:spTgt spid="238"/>
                                        </p:tgtEl>
                                      </p:cBhvr>
                                    </p:animEffect>
                                    <p:set>
                                      <p:cBhvr additive="base">
                                        <p:cTn id="1498" dur="1" fill="hold">
                                          <p:stCondLst>
                                            <p:cond delay="1999"/>
                                          </p:stCondLst>
                                        </p:cTn>
                                        <p:tgtEl>
                                          <p:spTgt spid="238"/>
                                        </p:tgtEl>
                                        <p:attrNameLst>
                                          <p:attrName>style.visibility</p:attrName>
                                        </p:attrNameLst>
                                      </p:cBhvr>
                                      <p:to>
                                        <p:strVal val="hidden"/>
                                      </p:to>
                                    </p:set>
                                    <p:set>
                                      <p:cBhvr additive="base">
                                        <p:cTn id="1499" dur="2300" fill="hold">
                                          <p:stCondLst>
                                            <p:cond delay="0"/>
                                          </p:stCondLst>
                                        </p:cTn>
                                        <p:tgtEl>
                                          <p:spTgt spid="238"/>
                                        </p:tgtEl>
                                      </p:cBhvr>
                                      <p:to>
                                        <p:strVal val=""/>
                                      </p:to>
                                    </p:set>
                                  </p:childTnLst>
                                </p:cTn>
                              </p:par>
                              <p:par>
                                <p:cTn id="1500" presetID="0" presetClass="path" presetSubtype="0" repeatCount="indefinite" fill="hold" grpId="1" nodeType="withEffect">
                                  <p:stCondLst>
                                    <p:cond delay="0"/>
                                  </p:stCondLst>
                                  <p:childTnLst>
                                    <p:animMotion origin="layout" path="M -0.00013 -0.00023 C 0.09908 -0.05741 0.07317 0.02847 0.16263 -0.03727 " pathEditMode="relative" rAng="0" ptsTypes="AA">
                                      <p:cBhvr>
                                        <p:cTn id="1501" dur="2300" spd="-100000" fill="hold"/>
                                        <p:tgtEl>
                                          <p:spTgt spid="238"/>
                                        </p:tgtEl>
                                        <p:attrNameLst>
                                          <p:attrName>ppt_x</p:attrName>
                                          <p:attrName>ppt_y</p:attrName>
                                        </p:attrNameLst>
                                      </p:cBhvr>
                                      <p:rCtr x="8138" y="-1852"/>
                                    </p:animMotion>
                                  </p:childTnLst>
                                </p:cTn>
                              </p:par>
                              <p:par>
                                <p:cTn id="1502" presetID="10" presetClass="entr" presetSubtype="0" repeatCount="indefinite" fill="hold" grpId="0" nodeType="withEffect">
                                  <p:stCondLst>
                                    <p:cond delay="0"/>
                                  </p:stCondLst>
                                  <p:childTnLst>
                                    <p:set>
                                      <p:cBhvr>
                                        <p:cTn id="1503" dur="1" fill="hold">
                                          <p:stCondLst>
                                            <p:cond delay="0"/>
                                          </p:stCondLst>
                                        </p:cTn>
                                        <p:tgtEl>
                                          <p:spTgt spid="239"/>
                                        </p:tgtEl>
                                        <p:attrNameLst>
                                          <p:attrName>style.visibility</p:attrName>
                                        </p:attrNameLst>
                                      </p:cBhvr>
                                      <p:to>
                                        <p:strVal val="visible"/>
                                      </p:to>
                                    </p:set>
                                    <p:animEffect transition="out" filter="fade">
                                      <p:cBhvr additive="base">
                                        <p:cTn id="1504" dur="345" fill="hold">
                                          <p:stCondLst>
                                            <p:cond delay="2417"/>
                                          </p:stCondLst>
                                        </p:cTn>
                                        <p:tgtEl>
                                          <p:spTgt spid="239"/>
                                        </p:tgtEl>
                                      </p:cBhvr>
                                    </p:animEffect>
                                    <p:animEffect transition="in" filter="fade">
                                      <p:cBhvr additive="base">
                                        <p:cTn id="1505" dur="345" fill="hold">
                                          <p:stCondLst>
                                            <p:cond delay="0"/>
                                          </p:stCondLst>
                                        </p:cTn>
                                        <p:tgtEl>
                                          <p:spTgt spid="239"/>
                                        </p:tgtEl>
                                      </p:cBhvr>
                                    </p:animEffect>
                                    <p:set>
                                      <p:cBhvr additive="base">
                                        <p:cTn id="1506" dur="1" fill="hold">
                                          <p:stCondLst>
                                            <p:cond delay="2761"/>
                                          </p:stCondLst>
                                        </p:cTn>
                                        <p:tgtEl>
                                          <p:spTgt spid="239"/>
                                        </p:tgtEl>
                                        <p:attrNameLst>
                                          <p:attrName>style.visibility</p:attrName>
                                        </p:attrNameLst>
                                      </p:cBhvr>
                                      <p:to>
                                        <p:strVal val="hidden"/>
                                      </p:to>
                                    </p:set>
                                    <p:set>
                                      <p:cBhvr additive="base">
                                        <p:cTn id="1507" dur="3177" fill="hold">
                                          <p:stCondLst>
                                            <p:cond delay="0"/>
                                          </p:stCondLst>
                                        </p:cTn>
                                        <p:tgtEl>
                                          <p:spTgt spid="239"/>
                                        </p:tgtEl>
                                      </p:cBhvr>
                                      <p:to>
                                        <p:strVal val=""/>
                                      </p:to>
                                    </p:set>
                                  </p:childTnLst>
                                </p:cTn>
                              </p:par>
                              <p:par>
                                <p:cTn id="1508" presetID="0" presetClass="path" presetSubtype="0" repeatCount="indefinite" fill="hold" grpId="1" nodeType="withEffect">
                                  <p:stCondLst>
                                    <p:cond delay="0"/>
                                  </p:stCondLst>
                                  <p:childTnLst>
                                    <p:animMotion origin="layout" path="M -4.375E-6 -1.11111E-6 C 0.03321 -0.23588 0.0431 -0.23704 0.13763 -0.34768 " pathEditMode="relative" rAng="0" ptsTypes="AA">
                                      <p:cBhvr>
                                        <p:cTn id="1509" dur="3510" spd="-100000" fill="hold"/>
                                        <p:tgtEl>
                                          <p:spTgt spid="239"/>
                                        </p:tgtEl>
                                        <p:attrNameLst>
                                          <p:attrName>ppt_x</p:attrName>
                                          <p:attrName>ppt_y</p:attrName>
                                        </p:attrNameLst>
                                      </p:cBhvr>
                                      <p:rCtr x="6875" y="-173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6" grpId="0" animBg="1"/>
      <p:bldP spid="106"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8" grpId="0" animBg="1"/>
      <p:bldP spid="118" grpId="1" animBg="1"/>
      <p:bldP spid="105"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5" grpId="1" animBg="1"/>
      <p:bldP spid="136" grpId="0" animBg="1"/>
      <p:bldP spid="136" grpId="1" animBg="1"/>
      <p:bldP spid="137" grpId="0" animBg="1"/>
      <p:bldP spid="137" grpId="1" animBg="1"/>
      <p:bldP spid="138" grpId="0" animBg="1"/>
      <p:bldP spid="138" grpId="1" animBg="1"/>
      <p:bldP spid="139" grpId="0" animBg="1"/>
      <p:bldP spid="139" grpId="1" animBg="1"/>
      <p:bldP spid="140" grpId="0" animBg="1"/>
      <p:bldP spid="140" grpId="1" animBg="1"/>
      <p:bldP spid="141" grpId="0" animBg="1"/>
      <p:bldP spid="141" grpId="1" animBg="1"/>
      <p:bldP spid="142" grpId="0" animBg="1"/>
      <p:bldP spid="142" grpId="1" animBg="1"/>
      <p:bldP spid="145" grpId="0" animBg="1"/>
      <p:bldP spid="146" grpId="0"/>
      <p:bldP spid="107" grpId="0" animBg="1"/>
      <p:bldP spid="107" grpId="1" animBg="1"/>
      <p:bldP spid="119" grpId="0" animBg="1"/>
      <p:bldP spid="119" grpId="1" animBg="1"/>
      <p:bldP spid="147" grpId="0" animBg="1"/>
      <p:bldP spid="147" grpId="1" animBg="1"/>
      <p:bldP spid="148" grpId="0" animBg="1"/>
      <p:bldP spid="148" grpId="1" animBg="1"/>
      <p:bldP spid="149" grpId="0" animBg="1"/>
      <p:bldP spid="149" grpId="1" animBg="1"/>
      <p:bldP spid="150" grpId="0" animBg="1"/>
      <p:bldP spid="150" grpId="1" animBg="1"/>
      <p:bldP spid="151" grpId="0" animBg="1"/>
      <p:bldP spid="151" grpId="1" animBg="1"/>
      <p:bldP spid="152" grpId="0" animBg="1"/>
      <p:bldP spid="152" grpId="1" animBg="1"/>
      <p:bldP spid="153" grpId="0" animBg="1"/>
      <p:bldP spid="153" grpId="1" animBg="1"/>
      <p:bldP spid="154" grpId="0" animBg="1"/>
      <p:bldP spid="154" grpId="1" animBg="1"/>
      <p:bldP spid="155" grpId="0" animBg="1"/>
      <p:bldP spid="155" grpId="1" animBg="1"/>
      <p:bldP spid="156" grpId="0" animBg="1"/>
      <p:bldP spid="156" grpId="1" animBg="1"/>
      <p:bldP spid="157" grpId="0" animBg="1"/>
      <p:bldP spid="157" grpId="1" animBg="1"/>
      <p:bldP spid="158" grpId="0" animBg="1"/>
      <p:bldP spid="158" grpId="1" animBg="1"/>
      <p:bldP spid="159" grpId="0" animBg="1"/>
      <p:bldP spid="159" grpId="1" animBg="1"/>
      <p:bldP spid="160" grpId="0" animBg="1"/>
      <p:bldP spid="160" grpId="1" animBg="1"/>
      <p:bldP spid="161" grpId="0" animBg="1"/>
      <p:bldP spid="161" grpId="1" animBg="1"/>
      <p:bldP spid="162" grpId="0" animBg="1"/>
      <p:bldP spid="162" grpId="1" animBg="1"/>
      <p:bldP spid="163" grpId="0" animBg="1"/>
      <p:bldP spid="163" grpId="1" animBg="1"/>
      <p:bldP spid="164" grpId="0" animBg="1"/>
      <p:bldP spid="164" grpId="1" animBg="1"/>
      <p:bldP spid="165" grpId="0" animBg="1"/>
      <p:bldP spid="165" grpId="1" animBg="1"/>
      <p:bldP spid="166" grpId="0" animBg="1"/>
      <p:bldP spid="166" grpId="1" animBg="1"/>
      <p:bldP spid="167" grpId="0" animBg="1"/>
      <p:bldP spid="167" grpId="1" animBg="1"/>
      <p:bldP spid="168" grpId="0" animBg="1"/>
      <p:bldP spid="168" grpId="1" animBg="1"/>
      <p:bldP spid="169" grpId="0" animBg="1"/>
      <p:bldP spid="169" grpId="1" animBg="1"/>
      <p:bldP spid="170" grpId="0" animBg="1"/>
      <p:bldP spid="170" grpId="1" animBg="1"/>
      <p:bldP spid="171" grpId="0" animBg="1"/>
      <p:bldP spid="171" grpId="1" animBg="1"/>
      <p:bldP spid="172" grpId="0" animBg="1"/>
      <p:bldP spid="172" grpId="1" animBg="1"/>
      <p:bldP spid="173" grpId="0" animBg="1"/>
      <p:bldP spid="173" grpId="1" animBg="1"/>
      <p:bldP spid="174" grpId="0" animBg="1"/>
      <p:bldP spid="174" grpId="1" animBg="1"/>
      <p:bldP spid="175" grpId="0" animBg="1"/>
      <p:bldP spid="175" grpId="1" animBg="1"/>
      <p:bldP spid="176" grpId="0" animBg="1"/>
      <p:bldP spid="176" grpId="1" animBg="1"/>
      <p:bldP spid="177" grpId="0" animBg="1"/>
      <p:bldP spid="177" grpId="1" animBg="1"/>
      <p:bldP spid="178" grpId="0" animBg="1"/>
      <p:bldP spid="178" grpId="1" animBg="1"/>
      <p:bldP spid="179" grpId="0" animBg="1"/>
      <p:bldP spid="179" grpId="1" animBg="1"/>
      <p:bldP spid="180" grpId="0" animBg="1"/>
      <p:bldP spid="180" grpId="1" animBg="1"/>
      <p:bldP spid="181" grpId="0" animBg="1"/>
      <p:bldP spid="181" grpId="1" animBg="1"/>
      <p:bldP spid="182" grpId="0" animBg="1"/>
      <p:bldP spid="182" grpId="1" animBg="1"/>
      <p:bldP spid="183" grpId="0" animBg="1"/>
      <p:bldP spid="183" grpId="1" animBg="1"/>
      <p:bldP spid="184" grpId="0" animBg="1"/>
      <p:bldP spid="184" grpId="1" animBg="1"/>
      <p:bldP spid="185" grpId="0" animBg="1"/>
      <p:bldP spid="185" grpId="1" animBg="1"/>
      <p:bldP spid="186" grpId="0" animBg="1"/>
      <p:bldP spid="186" grpId="1" animBg="1"/>
      <p:bldP spid="187" grpId="0" animBg="1"/>
      <p:bldP spid="187" grpId="1" animBg="1"/>
      <p:bldP spid="188" grpId="0" animBg="1"/>
      <p:bldP spid="188" grpId="1" animBg="1"/>
      <p:bldP spid="189" grpId="0" animBg="1"/>
      <p:bldP spid="189" grpId="1" animBg="1"/>
      <p:bldP spid="190" grpId="0" animBg="1"/>
      <p:bldP spid="190" grpId="1" animBg="1"/>
      <p:bldP spid="191" grpId="0" animBg="1"/>
      <p:bldP spid="191" grpId="1" animBg="1"/>
      <p:bldP spid="192" grpId="0" animBg="1"/>
      <p:bldP spid="192" grpId="1" animBg="1"/>
      <p:bldP spid="193" grpId="0" animBg="1"/>
      <p:bldP spid="193" grpId="1" animBg="1"/>
      <p:bldP spid="194" grpId="0" animBg="1"/>
      <p:bldP spid="194" grpId="1" animBg="1"/>
      <p:bldP spid="195" grpId="0" animBg="1"/>
      <p:bldP spid="195" grpId="1" animBg="1"/>
      <p:bldP spid="196" grpId="0" animBg="1"/>
      <p:bldP spid="196" grpId="1" animBg="1"/>
      <p:bldP spid="197" grpId="0" animBg="1"/>
      <p:bldP spid="197" grpId="1" animBg="1"/>
      <p:bldP spid="198" grpId="0" animBg="1"/>
      <p:bldP spid="198" grpId="1" animBg="1"/>
      <p:bldP spid="199" grpId="0" animBg="1"/>
      <p:bldP spid="199" grpId="1" animBg="1"/>
      <p:bldP spid="200" grpId="0" animBg="1"/>
      <p:bldP spid="200" grpId="1" animBg="1"/>
      <p:bldP spid="201" grpId="0" animBg="1"/>
      <p:bldP spid="201" grpId="1" animBg="1"/>
      <p:bldP spid="202" grpId="0" animBg="1"/>
      <p:bldP spid="202" grpId="1" animBg="1"/>
      <p:bldP spid="203" grpId="0" animBg="1"/>
      <p:bldP spid="203" grpId="1" animBg="1"/>
      <p:bldP spid="204" grpId="0" animBg="1"/>
      <p:bldP spid="204" grpId="1" animBg="1"/>
      <p:bldP spid="205" grpId="0" animBg="1"/>
      <p:bldP spid="205" grpId="1" animBg="1"/>
      <p:bldP spid="206" grpId="0" animBg="1"/>
      <p:bldP spid="206" grpId="1" animBg="1"/>
      <p:bldP spid="207" grpId="0" animBg="1"/>
      <p:bldP spid="207" grpId="1" animBg="1"/>
      <p:bldP spid="208" grpId="0" animBg="1"/>
      <p:bldP spid="208" grpId="1" animBg="1"/>
      <p:bldP spid="209" grpId="0" animBg="1"/>
      <p:bldP spid="209" grpId="1" animBg="1"/>
      <p:bldP spid="210" grpId="0" animBg="1"/>
      <p:bldP spid="210" grpId="1" animBg="1"/>
      <p:bldP spid="211" grpId="0" animBg="1"/>
      <p:bldP spid="211" grpId="1" animBg="1"/>
      <p:bldP spid="212" grpId="0" animBg="1"/>
      <p:bldP spid="212" grpId="1" animBg="1"/>
      <p:bldP spid="213" grpId="0" animBg="1"/>
      <p:bldP spid="213" grpId="1" animBg="1"/>
      <p:bldP spid="214" grpId="0" animBg="1"/>
      <p:bldP spid="214" grpId="1" animBg="1"/>
      <p:bldP spid="215" grpId="0" animBg="1"/>
      <p:bldP spid="215" grpId="1" animBg="1"/>
      <p:bldP spid="216" grpId="0" animBg="1"/>
      <p:bldP spid="216" grpId="1" animBg="1"/>
      <p:bldP spid="217" grpId="0" animBg="1"/>
      <p:bldP spid="217" grpId="1" animBg="1"/>
      <p:bldP spid="218" grpId="0" animBg="1"/>
      <p:bldP spid="218" grpId="1" animBg="1"/>
      <p:bldP spid="219" grpId="0" animBg="1"/>
      <p:bldP spid="219" grpId="1" animBg="1"/>
      <p:bldP spid="220" grpId="0" animBg="1"/>
      <p:bldP spid="220" grpId="1" animBg="1"/>
      <p:bldP spid="221" grpId="0" animBg="1"/>
      <p:bldP spid="221" grpId="1" animBg="1"/>
      <p:bldP spid="222" grpId="0" animBg="1"/>
      <p:bldP spid="222" grpId="1" animBg="1"/>
      <p:bldP spid="223" grpId="0" animBg="1"/>
      <p:bldP spid="223" grpId="1" animBg="1"/>
      <p:bldP spid="224" grpId="0" animBg="1"/>
      <p:bldP spid="224" grpId="1" animBg="1"/>
      <p:bldP spid="225" grpId="0" animBg="1"/>
      <p:bldP spid="225" grpId="1" animBg="1"/>
      <p:bldP spid="226" grpId="0" animBg="1"/>
      <p:bldP spid="226" grpId="1" animBg="1"/>
      <p:bldP spid="227" grpId="0" animBg="1"/>
      <p:bldP spid="227" grpId="1" animBg="1"/>
      <p:bldP spid="228" grpId="0" animBg="1"/>
      <p:bldP spid="228" grpId="1" animBg="1"/>
      <p:bldP spid="229" grpId="0" animBg="1"/>
      <p:bldP spid="229" grpId="1" animBg="1"/>
      <p:bldP spid="230" grpId="0" animBg="1"/>
      <p:bldP spid="230" grpId="1" animBg="1"/>
      <p:bldP spid="231" grpId="0" animBg="1"/>
      <p:bldP spid="231" grpId="1" animBg="1"/>
      <p:bldP spid="232" grpId="0" animBg="1"/>
      <p:bldP spid="232" grpId="1" animBg="1"/>
      <p:bldP spid="233" grpId="0" animBg="1"/>
      <p:bldP spid="233" grpId="1" animBg="1"/>
      <p:bldP spid="234" grpId="0" animBg="1"/>
      <p:bldP spid="234" grpId="1" animBg="1"/>
      <p:bldP spid="235" grpId="0" animBg="1"/>
      <p:bldP spid="235" grpId="1" animBg="1"/>
      <p:bldP spid="236" grpId="0" animBg="1"/>
      <p:bldP spid="236" grpId="1" animBg="1"/>
      <p:bldP spid="237" grpId="0" animBg="1"/>
      <p:bldP spid="237" grpId="1" animBg="1"/>
      <p:bldP spid="238" grpId="0" animBg="1"/>
      <p:bldP spid="238" grpId="1" animBg="1"/>
      <p:bldP spid="239" grpId="0" animBg="1"/>
      <p:bldP spid="239" grpId="1" animBg="1"/>
      <p:bldP spid="241" grpId="0"/>
      <p:bldP spid="25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0" y="-27004"/>
            <a:ext cx="12192000" cy="6912008"/>
            <a:chOff x="0" y="-3208"/>
            <a:chExt cx="12192000" cy="6912008"/>
          </a:xfrm>
        </p:grpSpPr>
        <p:grpSp>
          <p:nvGrpSpPr>
            <p:cNvPr id="28" name="组合 27"/>
            <p:cNvGrpSpPr/>
            <p:nvPr/>
          </p:nvGrpSpPr>
          <p:grpSpPr>
            <a:xfrm>
              <a:off x="6792886" y="0"/>
              <a:ext cx="5399114" cy="6858002"/>
              <a:chOff x="6792886" y="0"/>
              <a:chExt cx="5399114" cy="6858002"/>
            </a:xfrm>
          </p:grpSpPr>
          <p:pic>
            <p:nvPicPr>
              <p:cNvPr id="32" name="图片 31"/>
              <p:cNvPicPr>
                <a:picLocks noChangeAspect="1"/>
              </p:cNvPicPr>
              <p:nvPr/>
            </p:nvPicPr>
            <p:blipFill rotWithShape="1">
              <a:blip r:embed="rId1" cstate="print">
                <a:extLst>
                  <a:ext uri="{28A0092B-C50C-407E-A947-70E740481C1C}">
                    <a14:useLocalDpi xmlns:a14="http://schemas.microsoft.com/office/drawing/2010/main" val="0"/>
                  </a:ext>
                </a:extLst>
              </a:blip>
              <a:srcRect r="47505"/>
              <a:stretch>
                <a:fillRect/>
              </a:stretch>
            </p:blipFill>
            <p:spPr>
              <a:xfrm flipH="1" flipV="1">
                <a:off x="6792886" y="0"/>
                <a:ext cx="5399114" cy="6858000"/>
              </a:xfrm>
              <a:prstGeom prst="rect">
                <a:avLst/>
              </a:prstGeom>
            </p:spPr>
          </p:pic>
          <p:pic>
            <p:nvPicPr>
              <p:cNvPr id="33" name="图片 32"/>
              <p:cNvPicPr>
                <a:picLocks noChangeAspect="1"/>
              </p:cNvPicPr>
              <p:nvPr/>
            </p:nvPicPr>
            <p:blipFill rotWithShape="1">
              <a:blip r:embed="rId2">
                <a:extLst>
                  <a:ext uri="{28A0092B-C50C-407E-A947-70E740481C1C}">
                    <a14:useLocalDpi xmlns:a14="http://schemas.microsoft.com/office/drawing/2010/main" val="0"/>
                  </a:ext>
                </a:extLst>
              </a:blip>
              <a:srcRect r="6996" b="17219"/>
              <a:stretch>
                <a:fillRect/>
              </a:stretch>
            </p:blipFill>
            <p:spPr>
              <a:xfrm rot="16200000" flipH="1">
                <a:off x="9017091" y="3683093"/>
                <a:ext cx="3142577" cy="3207241"/>
              </a:xfrm>
              <a:prstGeom prst="rect">
                <a:avLst/>
              </a:prstGeom>
            </p:spPr>
          </p:pic>
        </p:grpSp>
        <p:grpSp>
          <p:nvGrpSpPr>
            <p:cNvPr id="29" name="组合 28"/>
            <p:cNvGrpSpPr/>
            <p:nvPr/>
          </p:nvGrpSpPr>
          <p:grpSpPr>
            <a:xfrm>
              <a:off x="0" y="-3208"/>
              <a:ext cx="5399114" cy="6912008"/>
              <a:chOff x="0" y="-3208"/>
              <a:chExt cx="5399114" cy="6912008"/>
            </a:xfrm>
          </p:grpSpPr>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r="47505"/>
              <a:stretch>
                <a:fillRect/>
              </a:stretch>
            </p:blipFill>
            <p:spPr>
              <a:xfrm>
                <a:off x="0" y="0"/>
                <a:ext cx="5399114" cy="6908800"/>
              </a:xfrm>
              <a:prstGeom prst="rect">
                <a:avLst/>
              </a:prstGeom>
            </p:spPr>
          </p:pic>
          <p:pic>
            <p:nvPicPr>
              <p:cNvPr id="31" name="图片 30"/>
              <p:cNvPicPr>
                <a:picLocks noChangeAspect="1"/>
              </p:cNvPicPr>
              <p:nvPr/>
            </p:nvPicPr>
            <p:blipFill rotWithShape="1">
              <a:blip r:embed="rId2">
                <a:extLst>
                  <a:ext uri="{28A0092B-C50C-407E-A947-70E740481C1C}">
                    <a14:useLocalDpi xmlns:a14="http://schemas.microsoft.com/office/drawing/2010/main" val="0"/>
                  </a:ext>
                </a:extLst>
              </a:blip>
              <a:srcRect r="6996" b="17219"/>
              <a:stretch>
                <a:fillRect/>
              </a:stretch>
            </p:blipFill>
            <p:spPr>
              <a:xfrm rot="16200000" flipV="1">
                <a:off x="35216" y="-35540"/>
                <a:ext cx="3142577" cy="3207241"/>
              </a:xfrm>
              <a:prstGeom prst="rect">
                <a:avLst/>
              </a:prstGeom>
            </p:spPr>
          </p:pic>
        </p:grpSp>
      </p:grpSp>
      <p:sp>
        <p:nvSpPr>
          <p:cNvPr id="8" name="矩形 7"/>
          <p:cNvSpPr/>
          <p:nvPr/>
        </p:nvSpPr>
        <p:spPr>
          <a:xfrm>
            <a:off x="1282700" y="1612900"/>
            <a:ext cx="9563100" cy="3733800"/>
          </a:xfrm>
          <a:prstGeom prst="rect">
            <a:avLst/>
          </a:prstGeom>
          <a:solidFill>
            <a:schemeClr val="bg1"/>
          </a:solidFill>
          <a:ln w="57150">
            <a:solidFill>
              <a:srgbClr val="F0E2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Light" panose="020B0300000000000000" pitchFamily="34" charset="-122"/>
              <a:sym typeface="思源黑体 Light" panose="020B0300000000000000" pitchFamily="34" charset="-122"/>
            </a:endParaRPr>
          </a:p>
        </p:txBody>
      </p:sp>
      <p:sp>
        <p:nvSpPr>
          <p:cNvPr id="10" name="矩形 9"/>
          <p:cNvSpPr/>
          <p:nvPr/>
        </p:nvSpPr>
        <p:spPr>
          <a:xfrm>
            <a:off x="4991877" y="2414530"/>
            <a:ext cx="2208245" cy="480053"/>
          </a:xfrm>
          <a:prstGeom prst="rect">
            <a:avLst/>
          </a:prstGeom>
          <a:solidFill>
            <a:srgbClr val="86B17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30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cs typeface="+mn-ea"/>
                <a:sym typeface="思源黑体 Light" panose="020B0300000000000000" pitchFamily="34" charset="-122"/>
              </a:rPr>
              <a:t>Part 01</a:t>
            </a:r>
            <a:endParaRPr kumimoji="0" lang="zh-CN" altLang="en-US" sz="3600" b="0" i="0" u="none" strike="noStrike" kern="1200" cap="none" spc="30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cs typeface="+mn-ea"/>
              <a:sym typeface="思源黑体 Light" panose="020B0300000000000000" pitchFamily="34" charset="-122"/>
            </a:endParaRPr>
          </a:p>
        </p:txBody>
      </p:sp>
      <p:grpSp>
        <p:nvGrpSpPr>
          <p:cNvPr id="12" name="组合 11"/>
          <p:cNvGrpSpPr/>
          <p:nvPr/>
        </p:nvGrpSpPr>
        <p:grpSpPr>
          <a:xfrm>
            <a:off x="4647176" y="3116433"/>
            <a:ext cx="2834148" cy="903645"/>
            <a:chOff x="4648200" y="3438748"/>
            <a:chExt cx="2895600" cy="739300"/>
          </a:xfrm>
        </p:grpSpPr>
        <p:sp>
          <p:nvSpPr>
            <p:cNvPr id="13" name="矩形 12"/>
            <p:cNvSpPr/>
            <p:nvPr/>
          </p:nvSpPr>
          <p:spPr>
            <a:xfrm>
              <a:off x="4648200" y="3438748"/>
              <a:ext cx="2895600" cy="73930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4800" b="1" dirty="0">
                  <a:solidFill>
                    <a:schemeClr val="tx1">
                      <a:lumMod val="75000"/>
                      <a:lumOff val="25000"/>
                    </a:schemeClr>
                  </a:solidFill>
                  <a:latin typeface="思源黑体 Medium" panose="020B0600000000000000" pitchFamily="34" charset="-122"/>
                  <a:ea typeface="思源黑体 Medium" panose="020B0600000000000000" pitchFamily="34" charset="-122"/>
                  <a:cs typeface="+mn-ea"/>
                  <a:sym typeface="思源黑体 Light" panose="020B0300000000000000" pitchFamily="34" charset="-122"/>
                </a:rPr>
                <a:t>爱护身体</a:t>
              </a:r>
              <a:endParaRPr lang="zh-CN" altLang="en-US" sz="4800" b="1" dirty="0">
                <a:solidFill>
                  <a:schemeClr val="tx1">
                    <a:lumMod val="75000"/>
                    <a:lumOff val="25000"/>
                  </a:schemeClr>
                </a:solidFill>
                <a:latin typeface="思源黑体 Medium" panose="020B0600000000000000" pitchFamily="34" charset="-122"/>
                <a:ea typeface="思源黑体 Medium" panose="020B0600000000000000" pitchFamily="34" charset="-122"/>
                <a:cs typeface="+mn-ea"/>
                <a:sym typeface="思源黑体 Light" panose="020B0300000000000000" pitchFamily="34" charset="-122"/>
              </a:endParaRPr>
            </a:p>
          </p:txBody>
        </p:sp>
        <p:cxnSp>
          <p:nvCxnSpPr>
            <p:cNvPr id="14" name="直接连接符 13"/>
            <p:cNvCxnSpPr/>
            <p:nvPr/>
          </p:nvCxnSpPr>
          <p:spPr>
            <a:xfrm>
              <a:off x="5676900" y="4094929"/>
              <a:ext cx="838200" cy="0"/>
            </a:xfrm>
            <a:prstGeom prst="line">
              <a:avLst/>
            </a:prstGeom>
            <a:ln w="28575">
              <a:solidFill>
                <a:srgbClr val="86B172"/>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1500" advTm="1000">
        <p:random/>
      </p:transition>
    </mc:Choice>
    <mc:Fallback>
      <p:transition spd="slow"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0363" y="94766"/>
            <a:ext cx="3537856" cy="3537856"/>
          </a:xfrm>
          <a:prstGeom prst="rect">
            <a:avLst/>
          </a:prstGeom>
        </p:spPr>
      </p:pic>
      <p:pic>
        <p:nvPicPr>
          <p:cNvPr id="9" name="图片 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06374" y="3284755"/>
            <a:ext cx="3537855" cy="3537855"/>
          </a:xfrm>
          <a:prstGeom prst="rect">
            <a:avLst/>
          </a:prstGeom>
        </p:spPr>
      </p:pic>
      <p:sp>
        <p:nvSpPr>
          <p:cNvPr id="10" name="对话气泡: 椭圆形 9"/>
          <p:cNvSpPr/>
          <p:nvPr/>
        </p:nvSpPr>
        <p:spPr>
          <a:xfrm>
            <a:off x="4422321" y="375558"/>
            <a:ext cx="4114800" cy="2465615"/>
          </a:xfrm>
          <a:prstGeom prst="wedgeEllipseCallout">
            <a:avLst/>
          </a:prstGeom>
          <a:no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我最近在追剧每天熬到好完，白天打不起精神，晚上也开始失眠，我该怎么办啊？</a:t>
            </a:r>
            <a:endParaRPr lang="zh-CN" altLang="en-US" sz="2400" b="1" dirty="0">
              <a:solidFill>
                <a:schemeClr val="tx1"/>
              </a:solidFill>
            </a:endParaRPr>
          </a:p>
        </p:txBody>
      </p:sp>
      <p:sp>
        <p:nvSpPr>
          <p:cNvPr id="11" name="思想气泡: 云 10"/>
          <p:cNvSpPr/>
          <p:nvPr/>
        </p:nvSpPr>
        <p:spPr>
          <a:xfrm>
            <a:off x="7466196" y="3200403"/>
            <a:ext cx="3537856" cy="2465615"/>
          </a:xfrm>
          <a:prstGeom prst="cloudCallout">
            <a:avLst/>
          </a:prstGeom>
          <a:no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dirty="0">
                <a:solidFill>
                  <a:schemeClr val="tx1"/>
                </a:solidFill>
              </a:rPr>
              <a:t>一些小的坏习惯对身体健康影响不大</a:t>
            </a:r>
            <a:endParaRPr lang="zh-CN" altLang="en-US" sz="2400" b="1" dirty="0">
              <a:solidFill>
                <a:schemeClr val="tx1"/>
              </a:solidFill>
            </a:endParaRPr>
          </a:p>
        </p:txBody>
      </p:sp>
      <p:sp>
        <p:nvSpPr>
          <p:cNvPr id="13" name="思想气泡: 云 12"/>
          <p:cNvSpPr/>
          <p:nvPr/>
        </p:nvSpPr>
        <p:spPr>
          <a:xfrm flipH="1">
            <a:off x="776313" y="3695703"/>
            <a:ext cx="3537856" cy="2264226"/>
          </a:xfrm>
          <a:prstGeom prst="cloudCallout">
            <a:avLst/>
          </a:prstGeom>
          <a:no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dirty="0">
                <a:solidFill>
                  <a:schemeClr val="tx1"/>
                </a:solidFill>
              </a:rPr>
              <a:t>生活的细节影响生活应该早点改掉坏习惯</a:t>
            </a:r>
            <a:endParaRPr lang="zh-CN" altLang="en-US" sz="2400" b="1" dirty="0">
              <a:solidFill>
                <a:schemeClr val="tx1"/>
              </a:solidFill>
            </a:endParaRPr>
          </a:p>
        </p:txBody>
      </p:sp>
      <p:sp>
        <p:nvSpPr>
          <p:cNvPr id="14" name="矩形 13"/>
          <p:cNvSpPr/>
          <p:nvPr/>
        </p:nvSpPr>
        <p:spPr>
          <a:xfrm>
            <a:off x="238125" y="2043811"/>
            <a:ext cx="11601450" cy="2585323"/>
          </a:xfrm>
          <a:prstGeom prst="rect">
            <a:avLst/>
          </a:prstGeom>
          <a:noFill/>
        </p:spPr>
        <p:txBody>
          <a:bodyPr wrap="square" lIns="91440" tIns="45720" rIns="91440" bIns="45720">
            <a:spAutoFit/>
          </a:bodyPr>
          <a:lstStyle/>
          <a:p>
            <a:pPr algn="ctr"/>
            <a:r>
              <a:rPr lang="zh-CN" alt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关注自己的身体</a:t>
            </a:r>
            <a:endParaRPr lang="en-US" altLang="zh-CN"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a:p>
            <a:pPr algn="ctr"/>
            <a:r>
              <a:rPr lang="zh-CN" alt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关心身体状况</a:t>
            </a:r>
            <a:endParaRPr lang="en-US" altLang="zh-CN"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a:p>
            <a:pPr algn="ctr"/>
            <a:r>
              <a:rPr lang="zh-CN" alt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养成</a:t>
            </a:r>
            <a:r>
              <a:rPr lang="zh-CN" alt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健康的生活方式</a:t>
            </a:r>
            <a:endParaRPr lang="zh-CN" alt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2" name="矩形 1"/>
          <p:cNvSpPr/>
          <p:nvPr/>
        </p:nvSpPr>
        <p:spPr>
          <a:xfrm>
            <a:off x="1848683" y="2931083"/>
            <a:ext cx="8494633"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5400" b="1" dirty="0">
                <a:solidFill>
                  <a:schemeClr val="accent3"/>
                </a:solidFill>
              </a:rPr>
              <a:t>同学们支持哪一种观点呢？</a:t>
            </a:r>
            <a:endParaRPr lang="zh-CN" altLang="en-US" sz="5400" b="1" dirty="0">
              <a:solidFill>
                <a:schemeClr val="accent3"/>
              </a:solidFill>
            </a:endParaRPr>
          </a:p>
        </p:txBody>
      </p:sp>
      <p:sp>
        <p:nvSpPr>
          <p:cNvPr id="3" name="文本框 2"/>
          <p:cNvSpPr txBox="1"/>
          <p:nvPr/>
        </p:nvSpPr>
        <p:spPr>
          <a:xfrm>
            <a:off x="-502920" y="0"/>
            <a:ext cx="6096000" cy="706755"/>
          </a:xfrm>
          <a:prstGeom prst="rect">
            <a:avLst/>
          </a:prstGeom>
          <a:noFill/>
        </p:spPr>
        <p:txBody>
          <a:bodyPr wrap="square" rtlCol="0" anchor="t">
            <a:spAutoFit/>
          </a:bodyPr>
          <a:p>
            <a:pPr algn="ctr"/>
            <a:r>
              <a:rPr lang="en-US" altLang="zh-CN"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sym typeface="+mn-ea"/>
              </a:rPr>
              <a:t>1.</a:t>
            </a:r>
            <a:r>
              <a:rPr lang="zh-CN" altLang="en-US"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sym typeface="+mn-ea"/>
              </a:rPr>
              <a:t>关注自己的身体</a:t>
            </a:r>
            <a:endParaRPr lang="zh-CN" altLang="en-US"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1"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1" nodeType="click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1" presetClass="entr" presetSubtype="1"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heel(1)">
                                      <p:cBhvr>
                                        <p:cTn id="35" dur="20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7"/>
                                        </p:tgtEl>
                                      </p:cBhvr>
                                    </p:animEffect>
                                    <p:set>
                                      <p:cBhvr>
                                        <p:cTn id="40" dur="1" fill="hold">
                                          <p:stCondLst>
                                            <p:cond delay="499"/>
                                          </p:stCondLst>
                                        </p:cTn>
                                        <p:tgtEl>
                                          <p:spTgt spid="7"/>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10"/>
                                        </p:tgtEl>
                                      </p:cBhvr>
                                    </p:animEffect>
                                    <p:set>
                                      <p:cBhvr>
                                        <p:cTn id="43" dur="1" fill="hold">
                                          <p:stCondLst>
                                            <p:cond delay="499"/>
                                          </p:stCondLst>
                                        </p:cTn>
                                        <p:tgtEl>
                                          <p:spTgt spid="10"/>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13"/>
                                        </p:tgtEl>
                                      </p:cBhvr>
                                    </p:animEffect>
                                    <p:set>
                                      <p:cBhvr>
                                        <p:cTn id="46" dur="1" fill="hold">
                                          <p:stCondLst>
                                            <p:cond delay="499"/>
                                          </p:stCondLst>
                                        </p:cTn>
                                        <p:tgtEl>
                                          <p:spTgt spid="13"/>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9"/>
                                        </p:tgtEl>
                                      </p:cBhvr>
                                    </p:animEffect>
                                    <p:set>
                                      <p:cBhvr>
                                        <p:cTn id="49" dur="1" fill="hold">
                                          <p:stCondLst>
                                            <p:cond delay="499"/>
                                          </p:stCondLst>
                                        </p:cTn>
                                        <p:tgtEl>
                                          <p:spTgt spid="9"/>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11"/>
                                        </p:tgtEl>
                                      </p:cBhvr>
                                    </p:animEffect>
                                    <p:set>
                                      <p:cBhvr>
                                        <p:cTn id="52" dur="1" fill="hold">
                                          <p:stCondLst>
                                            <p:cond delay="499"/>
                                          </p:stCondLst>
                                        </p:cTn>
                                        <p:tgtEl>
                                          <p:spTgt spid="11"/>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2"/>
                                        </p:tgtEl>
                                      </p:cBhvr>
                                    </p:animEffect>
                                    <p:set>
                                      <p:cBhvr>
                                        <p:cTn id="55" dur="1" fill="hold">
                                          <p:stCondLst>
                                            <p:cond delay="499"/>
                                          </p:stCondLst>
                                        </p:cTn>
                                        <p:tgtEl>
                                          <p:spTgt spid="2"/>
                                        </p:tgtEl>
                                        <p:attrNameLst>
                                          <p:attrName>style.visibility</p:attrName>
                                        </p:attrNameLst>
                                      </p:cBhvr>
                                      <p:to>
                                        <p:strVal val="hidden"/>
                                      </p:to>
                                    </p:set>
                                  </p:childTnLst>
                                </p:cTn>
                              </p:par>
                            </p:childTnLst>
                          </p:cTn>
                        </p:par>
                        <p:par>
                          <p:cTn id="56" fill="hold">
                            <p:stCondLst>
                              <p:cond delay="500"/>
                            </p:stCondLst>
                            <p:childTnLst>
                              <p:par>
                                <p:cTn id="57" presetID="31" presetClass="entr" presetSubtype="0" fill="hold" grpId="0" nodeType="afterEffect">
                                  <p:stCondLst>
                                    <p:cond delay="0"/>
                                  </p:stCondLst>
                                  <p:childTnLst>
                                    <p:set>
                                      <p:cBhvr>
                                        <p:cTn id="58" dur="1" fill="hold">
                                          <p:stCondLst>
                                            <p:cond delay="0"/>
                                          </p:stCondLst>
                                        </p:cTn>
                                        <p:tgtEl>
                                          <p:spTgt spid="14"/>
                                        </p:tgtEl>
                                        <p:attrNameLst>
                                          <p:attrName>style.visibility</p:attrName>
                                        </p:attrNameLst>
                                      </p:cBhvr>
                                      <p:to>
                                        <p:strVal val="visible"/>
                                      </p:to>
                                    </p:set>
                                    <p:anim calcmode="lin" valueType="num">
                                      <p:cBhvr>
                                        <p:cTn id="59" dur="1000" fill="hold"/>
                                        <p:tgtEl>
                                          <p:spTgt spid="14"/>
                                        </p:tgtEl>
                                        <p:attrNameLst>
                                          <p:attrName>ppt_w</p:attrName>
                                        </p:attrNameLst>
                                      </p:cBhvr>
                                      <p:tavLst>
                                        <p:tav tm="0">
                                          <p:val>
                                            <p:fltVal val="0"/>
                                          </p:val>
                                        </p:tav>
                                        <p:tav tm="100000">
                                          <p:val>
                                            <p:strVal val="#ppt_w"/>
                                          </p:val>
                                        </p:tav>
                                      </p:tavLst>
                                    </p:anim>
                                    <p:anim calcmode="lin" valueType="num">
                                      <p:cBhvr>
                                        <p:cTn id="60" dur="1000" fill="hold"/>
                                        <p:tgtEl>
                                          <p:spTgt spid="14"/>
                                        </p:tgtEl>
                                        <p:attrNameLst>
                                          <p:attrName>ppt_h</p:attrName>
                                        </p:attrNameLst>
                                      </p:cBhvr>
                                      <p:tavLst>
                                        <p:tav tm="0">
                                          <p:val>
                                            <p:fltVal val="0"/>
                                          </p:val>
                                        </p:tav>
                                        <p:tav tm="100000">
                                          <p:val>
                                            <p:strVal val="#ppt_h"/>
                                          </p:val>
                                        </p:tav>
                                      </p:tavLst>
                                    </p:anim>
                                    <p:anim calcmode="lin" valueType="num">
                                      <p:cBhvr>
                                        <p:cTn id="61" dur="1000" fill="hold"/>
                                        <p:tgtEl>
                                          <p:spTgt spid="14"/>
                                        </p:tgtEl>
                                        <p:attrNameLst>
                                          <p:attrName>style.rotation</p:attrName>
                                        </p:attrNameLst>
                                      </p:cBhvr>
                                      <p:tavLst>
                                        <p:tav tm="0">
                                          <p:val>
                                            <p:fltVal val="90"/>
                                          </p:val>
                                        </p:tav>
                                        <p:tav tm="100000">
                                          <p:val>
                                            <p:fltVal val="0"/>
                                          </p:val>
                                        </p:tav>
                                      </p:tavLst>
                                    </p:anim>
                                    <p:animEffect transition="in" filter="fade">
                                      <p:cBhvr>
                                        <p:cTn id="62"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3" grpId="0" animBg="1"/>
      <p:bldP spid="13" grpId="1" animBg="1"/>
      <p:bldP spid="14" grpId="0"/>
      <p:bldP spid="2" grpId="0"/>
      <p:bldP spid="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32"/>
          <p:cNvGrpSpPr/>
          <p:nvPr/>
        </p:nvGrpSpPr>
        <p:grpSpPr>
          <a:xfrm>
            <a:off x="480" y="1781914"/>
            <a:ext cx="12191521" cy="3885666"/>
            <a:chOff x="359" y="1659836"/>
            <a:chExt cx="9143641" cy="2914250"/>
          </a:xfrm>
        </p:grpSpPr>
        <p:sp>
          <p:nvSpPr>
            <p:cNvPr id="72" name="Freeform: Shape 33"/>
            <p:cNvSpPr/>
            <p:nvPr/>
          </p:nvSpPr>
          <p:spPr bwMode="auto">
            <a:xfrm flipH="1" flipV="1">
              <a:off x="5649774" y="3497190"/>
              <a:ext cx="2155364" cy="1076895"/>
            </a:xfrm>
            <a:custGeom>
              <a:avLst/>
              <a:gdLst>
                <a:gd name="T0" fmla="*/ 2734 w 2734"/>
                <a:gd name="T1" fmla="*/ 1366 h 1366"/>
                <a:gd name="T2" fmla="*/ 2726 w 2734"/>
                <a:gd name="T3" fmla="*/ 1226 h 1366"/>
                <a:gd name="T4" fmla="*/ 2706 w 2734"/>
                <a:gd name="T5" fmla="*/ 1091 h 1366"/>
                <a:gd name="T6" fmla="*/ 2672 w 2734"/>
                <a:gd name="T7" fmla="*/ 959 h 1366"/>
                <a:gd name="T8" fmla="*/ 2626 w 2734"/>
                <a:gd name="T9" fmla="*/ 835 h 1366"/>
                <a:gd name="T10" fmla="*/ 2568 w 2734"/>
                <a:gd name="T11" fmla="*/ 715 h 1366"/>
                <a:gd name="T12" fmla="*/ 2501 w 2734"/>
                <a:gd name="T13" fmla="*/ 601 h 1366"/>
                <a:gd name="T14" fmla="*/ 2423 w 2734"/>
                <a:gd name="T15" fmla="*/ 497 h 1366"/>
                <a:gd name="T16" fmla="*/ 2335 w 2734"/>
                <a:gd name="T17" fmla="*/ 400 h 1366"/>
                <a:gd name="T18" fmla="*/ 2237 w 2734"/>
                <a:gd name="T19" fmla="*/ 312 h 1366"/>
                <a:gd name="T20" fmla="*/ 2131 w 2734"/>
                <a:gd name="T21" fmla="*/ 232 h 1366"/>
                <a:gd name="T22" fmla="*/ 2019 w 2734"/>
                <a:gd name="T23" fmla="*/ 164 h 1366"/>
                <a:gd name="T24" fmla="*/ 1899 w 2734"/>
                <a:gd name="T25" fmla="*/ 106 h 1366"/>
                <a:gd name="T26" fmla="*/ 1774 w 2734"/>
                <a:gd name="T27" fmla="*/ 60 h 1366"/>
                <a:gd name="T28" fmla="*/ 1642 w 2734"/>
                <a:gd name="T29" fmla="*/ 26 h 1366"/>
                <a:gd name="T30" fmla="*/ 1508 w 2734"/>
                <a:gd name="T31" fmla="*/ 6 h 1366"/>
                <a:gd name="T32" fmla="*/ 1368 w 2734"/>
                <a:gd name="T33" fmla="*/ 0 h 1366"/>
                <a:gd name="T34" fmla="*/ 1296 w 2734"/>
                <a:gd name="T35" fmla="*/ 0 h 1366"/>
                <a:gd name="T36" fmla="*/ 1159 w 2734"/>
                <a:gd name="T37" fmla="*/ 14 h 1366"/>
                <a:gd name="T38" fmla="*/ 1025 w 2734"/>
                <a:gd name="T39" fmla="*/ 42 h 1366"/>
                <a:gd name="T40" fmla="*/ 897 w 2734"/>
                <a:gd name="T41" fmla="*/ 82 h 1366"/>
                <a:gd name="T42" fmla="*/ 775 w 2734"/>
                <a:gd name="T43" fmla="*/ 134 h 1366"/>
                <a:gd name="T44" fmla="*/ 659 w 2734"/>
                <a:gd name="T45" fmla="*/ 198 h 1366"/>
                <a:gd name="T46" fmla="*/ 550 w 2734"/>
                <a:gd name="T47" fmla="*/ 272 h 1366"/>
                <a:gd name="T48" fmla="*/ 448 w 2734"/>
                <a:gd name="T49" fmla="*/ 354 h 1366"/>
                <a:gd name="T50" fmla="*/ 356 w 2734"/>
                <a:gd name="T51" fmla="*/ 447 h 1366"/>
                <a:gd name="T52" fmla="*/ 272 w 2734"/>
                <a:gd name="T53" fmla="*/ 547 h 1366"/>
                <a:gd name="T54" fmla="*/ 198 w 2734"/>
                <a:gd name="T55" fmla="*/ 657 h 1366"/>
                <a:gd name="T56" fmla="*/ 136 w 2734"/>
                <a:gd name="T57" fmla="*/ 773 h 1366"/>
                <a:gd name="T58" fmla="*/ 84 w 2734"/>
                <a:gd name="T59" fmla="*/ 897 h 1366"/>
                <a:gd name="T60" fmla="*/ 44 w 2734"/>
                <a:gd name="T61" fmla="*/ 1025 h 1366"/>
                <a:gd name="T62" fmla="*/ 16 w 2734"/>
                <a:gd name="T63" fmla="*/ 1159 h 1366"/>
                <a:gd name="T64" fmla="*/ 2 w 2734"/>
                <a:gd name="T65" fmla="*/ 1296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34" h="1366">
                  <a:moveTo>
                    <a:pt x="2734" y="1366"/>
                  </a:moveTo>
                  <a:lnTo>
                    <a:pt x="2734" y="1366"/>
                  </a:lnTo>
                  <a:lnTo>
                    <a:pt x="2732" y="1296"/>
                  </a:lnTo>
                  <a:lnTo>
                    <a:pt x="2726" y="1226"/>
                  </a:lnTo>
                  <a:lnTo>
                    <a:pt x="2718" y="1159"/>
                  </a:lnTo>
                  <a:lnTo>
                    <a:pt x="2706" y="1091"/>
                  </a:lnTo>
                  <a:lnTo>
                    <a:pt x="2690" y="1025"/>
                  </a:lnTo>
                  <a:lnTo>
                    <a:pt x="2672" y="959"/>
                  </a:lnTo>
                  <a:lnTo>
                    <a:pt x="2650" y="897"/>
                  </a:lnTo>
                  <a:lnTo>
                    <a:pt x="2626" y="835"/>
                  </a:lnTo>
                  <a:lnTo>
                    <a:pt x="2600" y="773"/>
                  </a:lnTo>
                  <a:lnTo>
                    <a:pt x="2568" y="715"/>
                  </a:lnTo>
                  <a:lnTo>
                    <a:pt x="2536" y="657"/>
                  </a:lnTo>
                  <a:lnTo>
                    <a:pt x="2501" y="601"/>
                  </a:lnTo>
                  <a:lnTo>
                    <a:pt x="2463" y="547"/>
                  </a:lnTo>
                  <a:lnTo>
                    <a:pt x="2423" y="497"/>
                  </a:lnTo>
                  <a:lnTo>
                    <a:pt x="2379" y="447"/>
                  </a:lnTo>
                  <a:lnTo>
                    <a:pt x="2335" y="400"/>
                  </a:lnTo>
                  <a:lnTo>
                    <a:pt x="2287" y="354"/>
                  </a:lnTo>
                  <a:lnTo>
                    <a:pt x="2237" y="312"/>
                  </a:lnTo>
                  <a:lnTo>
                    <a:pt x="2185" y="272"/>
                  </a:lnTo>
                  <a:lnTo>
                    <a:pt x="2131" y="232"/>
                  </a:lnTo>
                  <a:lnTo>
                    <a:pt x="2075" y="198"/>
                  </a:lnTo>
                  <a:lnTo>
                    <a:pt x="2019" y="164"/>
                  </a:lnTo>
                  <a:lnTo>
                    <a:pt x="1959" y="134"/>
                  </a:lnTo>
                  <a:lnTo>
                    <a:pt x="1899" y="106"/>
                  </a:lnTo>
                  <a:lnTo>
                    <a:pt x="1838" y="82"/>
                  </a:lnTo>
                  <a:lnTo>
                    <a:pt x="1774" y="60"/>
                  </a:lnTo>
                  <a:lnTo>
                    <a:pt x="1710" y="42"/>
                  </a:lnTo>
                  <a:lnTo>
                    <a:pt x="1642" y="26"/>
                  </a:lnTo>
                  <a:lnTo>
                    <a:pt x="1576" y="14"/>
                  </a:lnTo>
                  <a:lnTo>
                    <a:pt x="1508" y="6"/>
                  </a:lnTo>
                  <a:lnTo>
                    <a:pt x="1438" y="0"/>
                  </a:lnTo>
                  <a:lnTo>
                    <a:pt x="1368" y="0"/>
                  </a:lnTo>
                  <a:lnTo>
                    <a:pt x="1368" y="0"/>
                  </a:lnTo>
                  <a:lnTo>
                    <a:pt x="1296" y="0"/>
                  </a:lnTo>
                  <a:lnTo>
                    <a:pt x="1228" y="6"/>
                  </a:lnTo>
                  <a:lnTo>
                    <a:pt x="1159" y="14"/>
                  </a:lnTo>
                  <a:lnTo>
                    <a:pt x="1093" y="26"/>
                  </a:lnTo>
                  <a:lnTo>
                    <a:pt x="1025" y="42"/>
                  </a:lnTo>
                  <a:lnTo>
                    <a:pt x="961" y="60"/>
                  </a:lnTo>
                  <a:lnTo>
                    <a:pt x="897" y="82"/>
                  </a:lnTo>
                  <a:lnTo>
                    <a:pt x="835" y="106"/>
                  </a:lnTo>
                  <a:lnTo>
                    <a:pt x="775" y="134"/>
                  </a:lnTo>
                  <a:lnTo>
                    <a:pt x="715" y="164"/>
                  </a:lnTo>
                  <a:lnTo>
                    <a:pt x="659" y="198"/>
                  </a:lnTo>
                  <a:lnTo>
                    <a:pt x="603" y="232"/>
                  </a:lnTo>
                  <a:lnTo>
                    <a:pt x="550" y="272"/>
                  </a:lnTo>
                  <a:lnTo>
                    <a:pt x="498" y="312"/>
                  </a:lnTo>
                  <a:lnTo>
                    <a:pt x="448" y="354"/>
                  </a:lnTo>
                  <a:lnTo>
                    <a:pt x="402" y="400"/>
                  </a:lnTo>
                  <a:lnTo>
                    <a:pt x="356" y="447"/>
                  </a:lnTo>
                  <a:lnTo>
                    <a:pt x="312" y="497"/>
                  </a:lnTo>
                  <a:lnTo>
                    <a:pt x="272" y="547"/>
                  </a:lnTo>
                  <a:lnTo>
                    <a:pt x="234" y="601"/>
                  </a:lnTo>
                  <a:lnTo>
                    <a:pt x="198" y="657"/>
                  </a:lnTo>
                  <a:lnTo>
                    <a:pt x="166" y="715"/>
                  </a:lnTo>
                  <a:lnTo>
                    <a:pt x="136" y="773"/>
                  </a:lnTo>
                  <a:lnTo>
                    <a:pt x="108" y="835"/>
                  </a:lnTo>
                  <a:lnTo>
                    <a:pt x="84" y="897"/>
                  </a:lnTo>
                  <a:lnTo>
                    <a:pt x="62" y="959"/>
                  </a:lnTo>
                  <a:lnTo>
                    <a:pt x="44" y="1025"/>
                  </a:lnTo>
                  <a:lnTo>
                    <a:pt x="28" y="1091"/>
                  </a:lnTo>
                  <a:lnTo>
                    <a:pt x="16" y="1159"/>
                  </a:lnTo>
                  <a:lnTo>
                    <a:pt x="8" y="1226"/>
                  </a:lnTo>
                  <a:lnTo>
                    <a:pt x="2" y="1296"/>
                  </a:lnTo>
                  <a:lnTo>
                    <a:pt x="0" y="1366"/>
                  </a:lnTo>
                </a:path>
              </a:pathLst>
            </a:custGeom>
            <a:noFill/>
            <a:ln w="19050" cap="rnd">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73" name="Straight Connector 34"/>
            <p:cNvSpPr/>
            <p:nvPr/>
          </p:nvSpPr>
          <p:spPr bwMode="auto">
            <a:xfrm flipH="1" flipV="1">
              <a:off x="5649774" y="2736730"/>
              <a:ext cx="0" cy="784815"/>
            </a:xfrm>
            <a:prstGeom prst="line">
              <a:avLst/>
            </a:prstGeom>
            <a:noFill/>
            <a:ln w="19050" cap="rnd">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74" name="Straight Connector 35"/>
            <p:cNvSpPr/>
            <p:nvPr/>
          </p:nvSpPr>
          <p:spPr bwMode="auto">
            <a:xfrm>
              <a:off x="7805138" y="2716769"/>
              <a:ext cx="0" cy="791062"/>
            </a:xfrm>
            <a:prstGeom prst="line">
              <a:avLst/>
            </a:prstGeom>
            <a:noFill/>
            <a:ln w="19050" cap="rnd">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75" name="Freeform: Shape 36"/>
            <p:cNvSpPr/>
            <p:nvPr/>
          </p:nvSpPr>
          <p:spPr bwMode="auto">
            <a:xfrm>
              <a:off x="3494410" y="1659836"/>
              <a:ext cx="2155364" cy="1076895"/>
            </a:xfrm>
            <a:custGeom>
              <a:avLst/>
              <a:gdLst>
                <a:gd name="T0" fmla="*/ 2734 w 2734"/>
                <a:gd name="T1" fmla="*/ 1366 h 1366"/>
                <a:gd name="T2" fmla="*/ 2726 w 2734"/>
                <a:gd name="T3" fmla="*/ 1226 h 1366"/>
                <a:gd name="T4" fmla="*/ 2706 w 2734"/>
                <a:gd name="T5" fmla="*/ 1091 h 1366"/>
                <a:gd name="T6" fmla="*/ 2672 w 2734"/>
                <a:gd name="T7" fmla="*/ 959 h 1366"/>
                <a:gd name="T8" fmla="*/ 2626 w 2734"/>
                <a:gd name="T9" fmla="*/ 835 h 1366"/>
                <a:gd name="T10" fmla="*/ 2568 w 2734"/>
                <a:gd name="T11" fmla="*/ 715 h 1366"/>
                <a:gd name="T12" fmla="*/ 2501 w 2734"/>
                <a:gd name="T13" fmla="*/ 601 h 1366"/>
                <a:gd name="T14" fmla="*/ 2423 w 2734"/>
                <a:gd name="T15" fmla="*/ 497 h 1366"/>
                <a:gd name="T16" fmla="*/ 2335 w 2734"/>
                <a:gd name="T17" fmla="*/ 400 h 1366"/>
                <a:gd name="T18" fmla="*/ 2237 w 2734"/>
                <a:gd name="T19" fmla="*/ 312 h 1366"/>
                <a:gd name="T20" fmla="*/ 2131 w 2734"/>
                <a:gd name="T21" fmla="*/ 232 h 1366"/>
                <a:gd name="T22" fmla="*/ 2019 w 2734"/>
                <a:gd name="T23" fmla="*/ 164 h 1366"/>
                <a:gd name="T24" fmla="*/ 1899 w 2734"/>
                <a:gd name="T25" fmla="*/ 106 h 1366"/>
                <a:gd name="T26" fmla="*/ 1774 w 2734"/>
                <a:gd name="T27" fmla="*/ 60 h 1366"/>
                <a:gd name="T28" fmla="*/ 1642 w 2734"/>
                <a:gd name="T29" fmla="*/ 26 h 1366"/>
                <a:gd name="T30" fmla="*/ 1508 w 2734"/>
                <a:gd name="T31" fmla="*/ 6 h 1366"/>
                <a:gd name="T32" fmla="*/ 1368 w 2734"/>
                <a:gd name="T33" fmla="*/ 0 h 1366"/>
                <a:gd name="T34" fmla="*/ 1296 w 2734"/>
                <a:gd name="T35" fmla="*/ 0 h 1366"/>
                <a:gd name="T36" fmla="*/ 1159 w 2734"/>
                <a:gd name="T37" fmla="*/ 14 h 1366"/>
                <a:gd name="T38" fmla="*/ 1025 w 2734"/>
                <a:gd name="T39" fmla="*/ 42 h 1366"/>
                <a:gd name="T40" fmla="*/ 897 w 2734"/>
                <a:gd name="T41" fmla="*/ 82 h 1366"/>
                <a:gd name="T42" fmla="*/ 775 w 2734"/>
                <a:gd name="T43" fmla="*/ 134 h 1366"/>
                <a:gd name="T44" fmla="*/ 659 w 2734"/>
                <a:gd name="T45" fmla="*/ 198 h 1366"/>
                <a:gd name="T46" fmla="*/ 550 w 2734"/>
                <a:gd name="T47" fmla="*/ 272 h 1366"/>
                <a:gd name="T48" fmla="*/ 448 w 2734"/>
                <a:gd name="T49" fmla="*/ 354 h 1366"/>
                <a:gd name="T50" fmla="*/ 356 w 2734"/>
                <a:gd name="T51" fmla="*/ 447 h 1366"/>
                <a:gd name="T52" fmla="*/ 272 w 2734"/>
                <a:gd name="T53" fmla="*/ 547 h 1366"/>
                <a:gd name="T54" fmla="*/ 198 w 2734"/>
                <a:gd name="T55" fmla="*/ 657 h 1366"/>
                <a:gd name="T56" fmla="*/ 136 w 2734"/>
                <a:gd name="T57" fmla="*/ 773 h 1366"/>
                <a:gd name="T58" fmla="*/ 84 w 2734"/>
                <a:gd name="T59" fmla="*/ 897 h 1366"/>
                <a:gd name="T60" fmla="*/ 44 w 2734"/>
                <a:gd name="T61" fmla="*/ 1025 h 1366"/>
                <a:gd name="T62" fmla="*/ 16 w 2734"/>
                <a:gd name="T63" fmla="*/ 1159 h 1366"/>
                <a:gd name="T64" fmla="*/ 2 w 2734"/>
                <a:gd name="T65" fmla="*/ 1296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34" h="1366">
                  <a:moveTo>
                    <a:pt x="2734" y="1366"/>
                  </a:moveTo>
                  <a:lnTo>
                    <a:pt x="2734" y="1366"/>
                  </a:lnTo>
                  <a:lnTo>
                    <a:pt x="2732" y="1296"/>
                  </a:lnTo>
                  <a:lnTo>
                    <a:pt x="2726" y="1226"/>
                  </a:lnTo>
                  <a:lnTo>
                    <a:pt x="2718" y="1159"/>
                  </a:lnTo>
                  <a:lnTo>
                    <a:pt x="2706" y="1091"/>
                  </a:lnTo>
                  <a:lnTo>
                    <a:pt x="2690" y="1025"/>
                  </a:lnTo>
                  <a:lnTo>
                    <a:pt x="2672" y="959"/>
                  </a:lnTo>
                  <a:lnTo>
                    <a:pt x="2650" y="897"/>
                  </a:lnTo>
                  <a:lnTo>
                    <a:pt x="2626" y="835"/>
                  </a:lnTo>
                  <a:lnTo>
                    <a:pt x="2600" y="773"/>
                  </a:lnTo>
                  <a:lnTo>
                    <a:pt x="2568" y="715"/>
                  </a:lnTo>
                  <a:lnTo>
                    <a:pt x="2536" y="657"/>
                  </a:lnTo>
                  <a:lnTo>
                    <a:pt x="2501" y="601"/>
                  </a:lnTo>
                  <a:lnTo>
                    <a:pt x="2463" y="547"/>
                  </a:lnTo>
                  <a:lnTo>
                    <a:pt x="2423" y="497"/>
                  </a:lnTo>
                  <a:lnTo>
                    <a:pt x="2379" y="447"/>
                  </a:lnTo>
                  <a:lnTo>
                    <a:pt x="2335" y="400"/>
                  </a:lnTo>
                  <a:lnTo>
                    <a:pt x="2287" y="354"/>
                  </a:lnTo>
                  <a:lnTo>
                    <a:pt x="2237" y="312"/>
                  </a:lnTo>
                  <a:lnTo>
                    <a:pt x="2185" y="272"/>
                  </a:lnTo>
                  <a:lnTo>
                    <a:pt x="2131" y="232"/>
                  </a:lnTo>
                  <a:lnTo>
                    <a:pt x="2075" y="198"/>
                  </a:lnTo>
                  <a:lnTo>
                    <a:pt x="2019" y="164"/>
                  </a:lnTo>
                  <a:lnTo>
                    <a:pt x="1959" y="134"/>
                  </a:lnTo>
                  <a:lnTo>
                    <a:pt x="1899" y="106"/>
                  </a:lnTo>
                  <a:lnTo>
                    <a:pt x="1838" y="82"/>
                  </a:lnTo>
                  <a:lnTo>
                    <a:pt x="1774" y="60"/>
                  </a:lnTo>
                  <a:lnTo>
                    <a:pt x="1710" y="42"/>
                  </a:lnTo>
                  <a:lnTo>
                    <a:pt x="1642" y="26"/>
                  </a:lnTo>
                  <a:lnTo>
                    <a:pt x="1576" y="14"/>
                  </a:lnTo>
                  <a:lnTo>
                    <a:pt x="1508" y="6"/>
                  </a:lnTo>
                  <a:lnTo>
                    <a:pt x="1438" y="0"/>
                  </a:lnTo>
                  <a:lnTo>
                    <a:pt x="1368" y="0"/>
                  </a:lnTo>
                  <a:lnTo>
                    <a:pt x="1368" y="0"/>
                  </a:lnTo>
                  <a:lnTo>
                    <a:pt x="1296" y="0"/>
                  </a:lnTo>
                  <a:lnTo>
                    <a:pt x="1228" y="6"/>
                  </a:lnTo>
                  <a:lnTo>
                    <a:pt x="1159" y="14"/>
                  </a:lnTo>
                  <a:lnTo>
                    <a:pt x="1093" y="26"/>
                  </a:lnTo>
                  <a:lnTo>
                    <a:pt x="1025" y="42"/>
                  </a:lnTo>
                  <a:lnTo>
                    <a:pt x="961" y="60"/>
                  </a:lnTo>
                  <a:lnTo>
                    <a:pt x="897" y="82"/>
                  </a:lnTo>
                  <a:lnTo>
                    <a:pt x="835" y="106"/>
                  </a:lnTo>
                  <a:lnTo>
                    <a:pt x="775" y="134"/>
                  </a:lnTo>
                  <a:lnTo>
                    <a:pt x="715" y="164"/>
                  </a:lnTo>
                  <a:lnTo>
                    <a:pt x="659" y="198"/>
                  </a:lnTo>
                  <a:lnTo>
                    <a:pt x="603" y="232"/>
                  </a:lnTo>
                  <a:lnTo>
                    <a:pt x="550" y="272"/>
                  </a:lnTo>
                  <a:lnTo>
                    <a:pt x="498" y="312"/>
                  </a:lnTo>
                  <a:lnTo>
                    <a:pt x="448" y="354"/>
                  </a:lnTo>
                  <a:lnTo>
                    <a:pt x="402" y="400"/>
                  </a:lnTo>
                  <a:lnTo>
                    <a:pt x="356" y="447"/>
                  </a:lnTo>
                  <a:lnTo>
                    <a:pt x="312" y="497"/>
                  </a:lnTo>
                  <a:lnTo>
                    <a:pt x="272" y="547"/>
                  </a:lnTo>
                  <a:lnTo>
                    <a:pt x="234" y="601"/>
                  </a:lnTo>
                  <a:lnTo>
                    <a:pt x="198" y="657"/>
                  </a:lnTo>
                  <a:lnTo>
                    <a:pt x="166" y="715"/>
                  </a:lnTo>
                  <a:lnTo>
                    <a:pt x="136" y="773"/>
                  </a:lnTo>
                  <a:lnTo>
                    <a:pt x="108" y="835"/>
                  </a:lnTo>
                  <a:lnTo>
                    <a:pt x="84" y="897"/>
                  </a:lnTo>
                  <a:lnTo>
                    <a:pt x="62" y="959"/>
                  </a:lnTo>
                  <a:lnTo>
                    <a:pt x="44" y="1025"/>
                  </a:lnTo>
                  <a:lnTo>
                    <a:pt x="28" y="1091"/>
                  </a:lnTo>
                  <a:lnTo>
                    <a:pt x="16" y="1159"/>
                  </a:lnTo>
                  <a:lnTo>
                    <a:pt x="8" y="1226"/>
                  </a:lnTo>
                  <a:lnTo>
                    <a:pt x="2" y="1296"/>
                  </a:lnTo>
                  <a:lnTo>
                    <a:pt x="0" y="1366"/>
                  </a:lnTo>
                </a:path>
              </a:pathLst>
            </a:custGeom>
            <a:noFill/>
            <a:ln w="19050" cap="rnd">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76" name="Freeform: Shape 37"/>
            <p:cNvSpPr/>
            <p:nvPr/>
          </p:nvSpPr>
          <p:spPr bwMode="auto">
            <a:xfrm flipH="1" flipV="1">
              <a:off x="1339046" y="3497191"/>
              <a:ext cx="2155364" cy="1076895"/>
            </a:xfrm>
            <a:custGeom>
              <a:avLst/>
              <a:gdLst>
                <a:gd name="T0" fmla="*/ 2734 w 2734"/>
                <a:gd name="T1" fmla="*/ 1366 h 1366"/>
                <a:gd name="T2" fmla="*/ 2726 w 2734"/>
                <a:gd name="T3" fmla="*/ 1226 h 1366"/>
                <a:gd name="T4" fmla="*/ 2706 w 2734"/>
                <a:gd name="T5" fmla="*/ 1091 h 1366"/>
                <a:gd name="T6" fmla="*/ 2672 w 2734"/>
                <a:gd name="T7" fmla="*/ 959 h 1366"/>
                <a:gd name="T8" fmla="*/ 2626 w 2734"/>
                <a:gd name="T9" fmla="*/ 835 h 1366"/>
                <a:gd name="T10" fmla="*/ 2568 w 2734"/>
                <a:gd name="T11" fmla="*/ 715 h 1366"/>
                <a:gd name="T12" fmla="*/ 2501 w 2734"/>
                <a:gd name="T13" fmla="*/ 601 h 1366"/>
                <a:gd name="T14" fmla="*/ 2423 w 2734"/>
                <a:gd name="T15" fmla="*/ 497 h 1366"/>
                <a:gd name="T16" fmla="*/ 2335 w 2734"/>
                <a:gd name="T17" fmla="*/ 400 h 1366"/>
                <a:gd name="T18" fmla="*/ 2237 w 2734"/>
                <a:gd name="T19" fmla="*/ 312 h 1366"/>
                <a:gd name="T20" fmla="*/ 2131 w 2734"/>
                <a:gd name="T21" fmla="*/ 232 h 1366"/>
                <a:gd name="T22" fmla="*/ 2019 w 2734"/>
                <a:gd name="T23" fmla="*/ 164 h 1366"/>
                <a:gd name="T24" fmla="*/ 1899 w 2734"/>
                <a:gd name="T25" fmla="*/ 106 h 1366"/>
                <a:gd name="T26" fmla="*/ 1774 w 2734"/>
                <a:gd name="T27" fmla="*/ 60 h 1366"/>
                <a:gd name="T28" fmla="*/ 1642 w 2734"/>
                <a:gd name="T29" fmla="*/ 26 h 1366"/>
                <a:gd name="T30" fmla="*/ 1508 w 2734"/>
                <a:gd name="T31" fmla="*/ 6 h 1366"/>
                <a:gd name="T32" fmla="*/ 1368 w 2734"/>
                <a:gd name="T33" fmla="*/ 0 h 1366"/>
                <a:gd name="T34" fmla="*/ 1296 w 2734"/>
                <a:gd name="T35" fmla="*/ 0 h 1366"/>
                <a:gd name="T36" fmla="*/ 1159 w 2734"/>
                <a:gd name="T37" fmla="*/ 14 h 1366"/>
                <a:gd name="T38" fmla="*/ 1025 w 2734"/>
                <a:gd name="T39" fmla="*/ 42 h 1366"/>
                <a:gd name="T40" fmla="*/ 897 w 2734"/>
                <a:gd name="T41" fmla="*/ 82 h 1366"/>
                <a:gd name="T42" fmla="*/ 775 w 2734"/>
                <a:gd name="T43" fmla="*/ 134 h 1366"/>
                <a:gd name="T44" fmla="*/ 659 w 2734"/>
                <a:gd name="T45" fmla="*/ 198 h 1366"/>
                <a:gd name="T46" fmla="*/ 550 w 2734"/>
                <a:gd name="T47" fmla="*/ 272 h 1366"/>
                <a:gd name="T48" fmla="*/ 448 w 2734"/>
                <a:gd name="T49" fmla="*/ 354 h 1366"/>
                <a:gd name="T50" fmla="*/ 356 w 2734"/>
                <a:gd name="T51" fmla="*/ 447 h 1366"/>
                <a:gd name="T52" fmla="*/ 272 w 2734"/>
                <a:gd name="T53" fmla="*/ 547 h 1366"/>
                <a:gd name="T54" fmla="*/ 198 w 2734"/>
                <a:gd name="T55" fmla="*/ 657 h 1366"/>
                <a:gd name="T56" fmla="*/ 136 w 2734"/>
                <a:gd name="T57" fmla="*/ 773 h 1366"/>
                <a:gd name="T58" fmla="*/ 84 w 2734"/>
                <a:gd name="T59" fmla="*/ 897 h 1366"/>
                <a:gd name="T60" fmla="*/ 44 w 2734"/>
                <a:gd name="T61" fmla="*/ 1025 h 1366"/>
                <a:gd name="T62" fmla="*/ 16 w 2734"/>
                <a:gd name="T63" fmla="*/ 1159 h 1366"/>
                <a:gd name="T64" fmla="*/ 2 w 2734"/>
                <a:gd name="T65" fmla="*/ 1296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34" h="1366">
                  <a:moveTo>
                    <a:pt x="2734" y="1366"/>
                  </a:moveTo>
                  <a:lnTo>
                    <a:pt x="2734" y="1366"/>
                  </a:lnTo>
                  <a:lnTo>
                    <a:pt x="2732" y="1296"/>
                  </a:lnTo>
                  <a:lnTo>
                    <a:pt x="2726" y="1226"/>
                  </a:lnTo>
                  <a:lnTo>
                    <a:pt x="2718" y="1159"/>
                  </a:lnTo>
                  <a:lnTo>
                    <a:pt x="2706" y="1091"/>
                  </a:lnTo>
                  <a:lnTo>
                    <a:pt x="2690" y="1025"/>
                  </a:lnTo>
                  <a:lnTo>
                    <a:pt x="2672" y="959"/>
                  </a:lnTo>
                  <a:lnTo>
                    <a:pt x="2650" y="897"/>
                  </a:lnTo>
                  <a:lnTo>
                    <a:pt x="2626" y="835"/>
                  </a:lnTo>
                  <a:lnTo>
                    <a:pt x="2600" y="773"/>
                  </a:lnTo>
                  <a:lnTo>
                    <a:pt x="2568" y="715"/>
                  </a:lnTo>
                  <a:lnTo>
                    <a:pt x="2536" y="657"/>
                  </a:lnTo>
                  <a:lnTo>
                    <a:pt x="2501" y="601"/>
                  </a:lnTo>
                  <a:lnTo>
                    <a:pt x="2463" y="547"/>
                  </a:lnTo>
                  <a:lnTo>
                    <a:pt x="2423" y="497"/>
                  </a:lnTo>
                  <a:lnTo>
                    <a:pt x="2379" y="447"/>
                  </a:lnTo>
                  <a:lnTo>
                    <a:pt x="2335" y="400"/>
                  </a:lnTo>
                  <a:lnTo>
                    <a:pt x="2287" y="354"/>
                  </a:lnTo>
                  <a:lnTo>
                    <a:pt x="2237" y="312"/>
                  </a:lnTo>
                  <a:lnTo>
                    <a:pt x="2185" y="272"/>
                  </a:lnTo>
                  <a:lnTo>
                    <a:pt x="2131" y="232"/>
                  </a:lnTo>
                  <a:lnTo>
                    <a:pt x="2075" y="198"/>
                  </a:lnTo>
                  <a:lnTo>
                    <a:pt x="2019" y="164"/>
                  </a:lnTo>
                  <a:lnTo>
                    <a:pt x="1959" y="134"/>
                  </a:lnTo>
                  <a:lnTo>
                    <a:pt x="1899" y="106"/>
                  </a:lnTo>
                  <a:lnTo>
                    <a:pt x="1838" y="82"/>
                  </a:lnTo>
                  <a:lnTo>
                    <a:pt x="1774" y="60"/>
                  </a:lnTo>
                  <a:lnTo>
                    <a:pt x="1710" y="42"/>
                  </a:lnTo>
                  <a:lnTo>
                    <a:pt x="1642" y="26"/>
                  </a:lnTo>
                  <a:lnTo>
                    <a:pt x="1576" y="14"/>
                  </a:lnTo>
                  <a:lnTo>
                    <a:pt x="1508" y="6"/>
                  </a:lnTo>
                  <a:lnTo>
                    <a:pt x="1438" y="0"/>
                  </a:lnTo>
                  <a:lnTo>
                    <a:pt x="1368" y="0"/>
                  </a:lnTo>
                  <a:lnTo>
                    <a:pt x="1368" y="0"/>
                  </a:lnTo>
                  <a:lnTo>
                    <a:pt x="1296" y="0"/>
                  </a:lnTo>
                  <a:lnTo>
                    <a:pt x="1228" y="6"/>
                  </a:lnTo>
                  <a:lnTo>
                    <a:pt x="1159" y="14"/>
                  </a:lnTo>
                  <a:lnTo>
                    <a:pt x="1093" y="26"/>
                  </a:lnTo>
                  <a:lnTo>
                    <a:pt x="1025" y="42"/>
                  </a:lnTo>
                  <a:lnTo>
                    <a:pt x="961" y="60"/>
                  </a:lnTo>
                  <a:lnTo>
                    <a:pt x="897" y="82"/>
                  </a:lnTo>
                  <a:lnTo>
                    <a:pt x="835" y="106"/>
                  </a:lnTo>
                  <a:lnTo>
                    <a:pt x="775" y="134"/>
                  </a:lnTo>
                  <a:lnTo>
                    <a:pt x="715" y="164"/>
                  </a:lnTo>
                  <a:lnTo>
                    <a:pt x="659" y="198"/>
                  </a:lnTo>
                  <a:lnTo>
                    <a:pt x="603" y="232"/>
                  </a:lnTo>
                  <a:lnTo>
                    <a:pt x="550" y="272"/>
                  </a:lnTo>
                  <a:lnTo>
                    <a:pt x="498" y="312"/>
                  </a:lnTo>
                  <a:lnTo>
                    <a:pt x="448" y="354"/>
                  </a:lnTo>
                  <a:lnTo>
                    <a:pt x="402" y="400"/>
                  </a:lnTo>
                  <a:lnTo>
                    <a:pt x="356" y="447"/>
                  </a:lnTo>
                  <a:lnTo>
                    <a:pt x="312" y="497"/>
                  </a:lnTo>
                  <a:lnTo>
                    <a:pt x="272" y="547"/>
                  </a:lnTo>
                  <a:lnTo>
                    <a:pt x="234" y="601"/>
                  </a:lnTo>
                  <a:lnTo>
                    <a:pt x="198" y="657"/>
                  </a:lnTo>
                  <a:lnTo>
                    <a:pt x="166" y="715"/>
                  </a:lnTo>
                  <a:lnTo>
                    <a:pt x="136" y="773"/>
                  </a:lnTo>
                  <a:lnTo>
                    <a:pt x="108" y="835"/>
                  </a:lnTo>
                  <a:lnTo>
                    <a:pt x="84" y="897"/>
                  </a:lnTo>
                  <a:lnTo>
                    <a:pt x="62" y="959"/>
                  </a:lnTo>
                  <a:lnTo>
                    <a:pt x="44" y="1025"/>
                  </a:lnTo>
                  <a:lnTo>
                    <a:pt x="28" y="1091"/>
                  </a:lnTo>
                  <a:lnTo>
                    <a:pt x="16" y="1159"/>
                  </a:lnTo>
                  <a:lnTo>
                    <a:pt x="8" y="1226"/>
                  </a:lnTo>
                  <a:lnTo>
                    <a:pt x="2" y="1296"/>
                  </a:lnTo>
                  <a:lnTo>
                    <a:pt x="0" y="1366"/>
                  </a:lnTo>
                </a:path>
              </a:pathLst>
            </a:custGeom>
            <a:noFill/>
            <a:ln w="19050" cap="rnd">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77" name="Straight Connector 38"/>
            <p:cNvSpPr/>
            <p:nvPr/>
          </p:nvSpPr>
          <p:spPr bwMode="auto">
            <a:xfrm>
              <a:off x="3494410" y="2716772"/>
              <a:ext cx="0" cy="791062"/>
            </a:xfrm>
            <a:prstGeom prst="line">
              <a:avLst/>
            </a:prstGeom>
            <a:noFill/>
            <a:ln w="19050" cap="rnd">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78" name="Freeform: Shape 39"/>
            <p:cNvSpPr/>
            <p:nvPr/>
          </p:nvSpPr>
          <p:spPr>
            <a:xfrm>
              <a:off x="7805313" y="1661133"/>
              <a:ext cx="1338687" cy="1074214"/>
            </a:xfrm>
            <a:custGeom>
              <a:avLst/>
              <a:gdLst>
                <a:gd name="connsiteX0" fmla="*/ 0 w 1338687"/>
                <a:gd name="connsiteY0" fmla="*/ 1074214 h 1165654"/>
                <a:gd name="connsiteX1" fmla="*/ 1077507 w 1338687"/>
                <a:gd name="connsiteY1" fmla="*/ 0 h 1165654"/>
                <a:gd name="connsiteX2" fmla="*/ 1338687 w 1338687"/>
                <a:gd name="connsiteY2" fmla="*/ 33206 h 1165654"/>
                <a:gd name="connsiteX3" fmla="*/ 1338687 w 1338687"/>
                <a:gd name="connsiteY3" fmla="*/ 1074214 h 1165654"/>
                <a:gd name="connsiteX4" fmla="*/ 91440 w 1338687"/>
                <a:gd name="connsiteY4" fmla="*/ 1165654 h 1165654"/>
                <a:gd name="connsiteX0-1" fmla="*/ 0 w 1338687"/>
                <a:gd name="connsiteY0-2" fmla="*/ 1074214 h 1074214"/>
                <a:gd name="connsiteX1-3" fmla="*/ 1077507 w 1338687"/>
                <a:gd name="connsiteY1-4" fmla="*/ 0 h 1074214"/>
                <a:gd name="connsiteX2-5" fmla="*/ 1338687 w 1338687"/>
                <a:gd name="connsiteY2-6" fmla="*/ 33206 h 1074214"/>
                <a:gd name="connsiteX3-7" fmla="*/ 1338687 w 1338687"/>
                <a:gd name="connsiteY3-8" fmla="*/ 1074214 h 1074214"/>
                <a:gd name="connsiteX0-9" fmla="*/ 0 w 1338687"/>
                <a:gd name="connsiteY0-10" fmla="*/ 1074214 h 1074214"/>
                <a:gd name="connsiteX1-11" fmla="*/ 1077507 w 1338687"/>
                <a:gd name="connsiteY1-12" fmla="*/ 0 h 1074214"/>
                <a:gd name="connsiteX2-13" fmla="*/ 1338687 w 1338687"/>
                <a:gd name="connsiteY2-14" fmla="*/ 33206 h 1074214"/>
              </a:gdLst>
              <a:ahLst/>
              <a:cxnLst>
                <a:cxn ang="0">
                  <a:pos x="connsiteX0-1" y="connsiteY0-2"/>
                </a:cxn>
                <a:cxn ang="0">
                  <a:pos x="connsiteX1-3" y="connsiteY1-4"/>
                </a:cxn>
                <a:cxn ang="0">
                  <a:pos x="connsiteX2-5" y="connsiteY2-6"/>
                </a:cxn>
              </a:cxnLst>
              <a:rect l="l" t="t" r="r" b="b"/>
              <a:pathLst>
                <a:path w="1338687" h="1074214">
                  <a:moveTo>
                    <a:pt x="0" y="1074214"/>
                  </a:moveTo>
                  <a:cubicBezTo>
                    <a:pt x="1701" y="480622"/>
                    <a:pt x="483477" y="0"/>
                    <a:pt x="1077507" y="0"/>
                  </a:cubicBezTo>
                  <a:cubicBezTo>
                    <a:pt x="1167688" y="0"/>
                    <a:pt x="1255281" y="11077"/>
                    <a:pt x="1338687" y="33206"/>
                  </a:cubicBezTo>
                </a:path>
              </a:pathLst>
            </a:custGeom>
            <a:noFill/>
            <a:ln w="19050" cap="rnd">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79" name="Freeform: Shape 40"/>
            <p:cNvSpPr/>
            <p:nvPr/>
          </p:nvSpPr>
          <p:spPr>
            <a:xfrm flipH="1">
              <a:off x="359" y="1661133"/>
              <a:ext cx="1338687" cy="1074214"/>
            </a:xfrm>
            <a:custGeom>
              <a:avLst/>
              <a:gdLst>
                <a:gd name="connsiteX0" fmla="*/ 0 w 1338687"/>
                <a:gd name="connsiteY0" fmla="*/ 1074214 h 1165654"/>
                <a:gd name="connsiteX1" fmla="*/ 1077507 w 1338687"/>
                <a:gd name="connsiteY1" fmla="*/ 0 h 1165654"/>
                <a:gd name="connsiteX2" fmla="*/ 1338687 w 1338687"/>
                <a:gd name="connsiteY2" fmla="*/ 33206 h 1165654"/>
                <a:gd name="connsiteX3" fmla="*/ 1338687 w 1338687"/>
                <a:gd name="connsiteY3" fmla="*/ 1074214 h 1165654"/>
                <a:gd name="connsiteX4" fmla="*/ 91440 w 1338687"/>
                <a:gd name="connsiteY4" fmla="*/ 1165654 h 1165654"/>
                <a:gd name="connsiteX0-1" fmla="*/ 0 w 1338687"/>
                <a:gd name="connsiteY0-2" fmla="*/ 1074214 h 1074214"/>
                <a:gd name="connsiteX1-3" fmla="*/ 1077507 w 1338687"/>
                <a:gd name="connsiteY1-4" fmla="*/ 0 h 1074214"/>
                <a:gd name="connsiteX2-5" fmla="*/ 1338687 w 1338687"/>
                <a:gd name="connsiteY2-6" fmla="*/ 33206 h 1074214"/>
                <a:gd name="connsiteX3-7" fmla="*/ 1338687 w 1338687"/>
                <a:gd name="connsiteY3-8" fmla="*/ 1074214 h 1074214"/>
                <a:gd name="connsiteX0-9" fmla="*/ 0 w 1338687"/>
                <a:gd name="connsiteY0-10" fmla="*/ 1074214 h 1074214"/>
                <a:gd name="connsiteX1-11" fmla="*/ 1077507 w 1338687"/>
                <a:gd name="connsiteY1-12" fmla="*/ 0 h 1074214"/>
                <a:gd name="connsiteX2-13" fmla="*/ 1338687 w 1338687"/>
                <a:gd name="connsiteY2-14" fmla="*/ 33206 h 1074214"/>
              </a:gdLst>
              <a:ahLst/>
              <a:cxnLst>
                <a:cxn ang="0">
                  <a:pos x="connsiteX0-1" y="connsiteY0-2"/>
                </a:cxn>
                <a:cxn ang="0">
                  <a:pos x="connsiteX1-3" y="connsiteY1-4"/>
                </a:cxn>
                <a:cxn ang="0">
                  <a:pos x="connsiteX2-5" y="connsiteY2-6"/>
                </a:cxn>
              </a:cxnLst>
              <a:rect l="l" t="t" r="r" b="b"/>
              <a:pathLst>
                <a:path w="1338687" h="1074214">
                  <a:moveTo>
                    <a:pt x="0" y="1074214"/>
                  </a:moveTo>
                  <a:cubicBezTo>
                    <a:pt x="1701" y="480622"/>
                    <a:pt x="483477" y="0"/>
                    <a:pt x="1077507" y="0"/>
                  </a:cubicBezTo>
                  <a:cubicBezTo>
                    <a:pt x="1167688" y="0"/>
                    <a:pt x="1255281" y="11077"/>
                    <a:pt x="1338687" y="33206"/>
                  </a:cubicBezTo>
                </a:path>
              </a:pathLst>
            </a:custGeom>
            <a:noFill/>
            <a:ln w="19050" cap="rnd">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sp>
        <p:nvSpPr>
          <p:cNvPr id="30" name="Straight Connector 41"/>
          <p:cNvSpPr/>
          <p:nvPr/>
        </p:nvSpPr>
        <p:spPr bwMode="auto">
          <a:xfrm flipH="1" flipV="1">
            <a:off x="1785395" y="3217776"/>
            <a:ext cx="0" cy="1046420"/>
          </a:xfrm>
          <a:prstGeom prst="line">
            <a:avLst/>
          </a:prstGeom>
          <a:noFill/>
          <a:ln w="19050" cap="rnd">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1" name="Oval 59"/>
          <p:cNvSpPr/>
          <p:nvPr/>
        </p:nvSpPr>
        <p:spPr>
          <a:xfrm>
            <a:off x="2108279" y="3176973"/>
            <a:ext cx="2160240" cy="2160239"/>
          </a:xfrm>
          <a:prstGeom prst="ellipse">
            <a:avLst/>
          </a:prstGeom>
          <a:blipFill>
            <a:blip r:embed="rId1"/>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2" name="Oval 60"/>
          <p:cNvSpPr/>
          <p:nvPr/>
        </p:nvSpPr>
        <p:spPr>
          <a:xfrm>
            <a:off x="7896182" y="3176973"/>
            <a:ext cx="2160240" cy="2160239"/>
          </a:xfrm>
          <a:prstGeom prst="ellipse">
            <a:avLst/>
          </a:prstGeom>
          <a:blipFill>
            <a:blip r:embed="rId2"/>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3" name="Oval 61"/>
          <p:cNvSpPr/>
          <p:nvPr/>
        </p:nvSpPr>
        <p:spPr>
          <a:xfrm>
            <a:off x="5049912" y="2080333"/>
            <a:ext cx="2160240" cy="2160239"/>
          </a:xfrm>
          <a:prstGeom prst="ellipse">
            <a:avLst/>
          </a:prstGeom>
          <a:blipFill>
            <a:blip r:embed="rId3"/>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nvGrpSpPr>
          <p:cNvPr id="63" name="Group 26"/>
          <p:cNvGrpSpPr/>
          <p:nvPr/>
        </p:nvGrpSpPr>
        <p:grpSpPr>
          <a:xfrm>
            <a:off x="4794270" y="4391587"/>
            <a:ext cx="2603460" cy="1116124"/>
            <a:chOff x="8323877" y="1592801"/>
            <a:chExt cx="2911889" cy="1116124"/>
          </a:xfrm>
        </p:grpSpPr>
        <p:sp>
          <p:nvSpPr>
            <p:cNvPr id="70" name="TextBox 27"/>
            <p:cNvSpPr txBox="1"/>
            <p:nvPr/>
          </p:nvSpPr>
          <p:spPr bwMode="auto">
            <a:xfrm>
              <a:off x="8323877" y="2067967"/>
              <a:ext cx="2911889" cy="640958"/>
            </a:xfrm>
            <a:prstGeom prst="rect">
              <a:avLst/>
            </a:prstGeom>
          </p:spPr>
          <p:txBody>
            <a:bodyPr wrap="square" lIns="0" tIns="72000" rIns="0" bIns="0" anchor="t" anchorCtr="1">
              <a:normAutofit/>
            </a:bodyPr>
            <a:lstStyle/>
            <a:p>
              <a:pPr marL="0" indent="0" algn="ctr">
                <a:lnSpc>
                  <a:spcPct val="120000"/>
                </a:lnSpc>
                <a:spcBef>
                  <a:spcPct val="0"/>
                </a:spcBef>
                <a:defRPr/>
              </a:pPr>
              <a:r>
                <a:rPr lang="en-US" altLang="zh-CN" sz="3200" dirty="0">
                  <a:solidFill>
                    <a:schemeClr val="dk1">
                      <a:lumMod val="100000"/>
                    </a:schemeClr>
                  </a:solidFill>
                </a:rPr>
                <a:t>97</a:t>
              </a:r>
              <a:r>
                <a:rPr lang="zh-CN" altLang="en-US" sz="3200" dirty="0">
                  <a:solidFill>
                    <a:schemeClr val="dk1">
                      <a:lumMod val="100000"/>
                    </a:schemeClr>
                  </a:solidFill>
                </a:rPr>
                <a:t>起</a:t>
              </a:r>
              <a:endParaRPr lang="zh-CN" altLang="en-US" sz="3200" dirty="0">
                <a:solidFill>
                  <a:schemeClr val="dk1">
                    <a:lumMod val="100000"/>
                  </a:schemeClr>
                </a:solidFill>
              </a:endParaRPr>
            </a:p>
          </p:txBody>
        </p:sp>
        <p:sp>
          <p:nvSpPr>
            <p:cNvPr id="71" name="TextBox 28"/>
            <p:cNvSpPr txBox="1"/>
            <p:nvPr/>
          </p:nvSpPr>
          <p:spPr bwMode="auto">
            <a:xfrm>
              <a:off x="8323877" y="1592801"/>
              <a:ext cx="2911889" cy="462246"/>
            </a:xfrm>
            <a:prstGeom prst="rect">
              <a:avLst/>
            </a:prstGeom>
          </p:spPr>
          <p:txBody>
            <a:bodyPr wrap="none" lIns="0" tIns="0" rIns="0" bIns="0" anchor="b" anchorCtr="1">
              <a:noAutofit/>
            </a:bodyPr>
            <a:lstStyle/>
            <a:p>
              <a:pPr marL="0" indent="0" algn="ctr">
                <a:defRPr/>
              </a:pPr>
              <a:r>
                <a:rPr lang="zh-CN" altLang="en-US" sz="3200" b="1" dirty="0">
                  <a:solidFill>
                    <a:schemeClr val="accent2"/>
                  </a:solidFill>
                </a:rPr>
                <a:t>地质灾害</a:t>
              </a:r>
              <a:endParaRPr lang="zh-CN" altLang="en-US" sz="3200" b="1" dirty="0">
                <a:solidFill>
                  <a:schemeClr val="accent2"/>
                </a:solidFill>
              </a:endParaRPr>
            </a:p>
          </p:txBody>
        </p:sp>
      </p:grpSp>
      <p:grpSp>
        <p:nvGrpSpPr>
          <p:cNvPr id="64" name="Group 29"/>
          <p:cNvGrpSpPr/>
          <p:nvPr/>
        </p:nvGrpSpPr>
        <p:grpSpPr>
          <a:xfrm>
            <a:off x="7674572" y="1916833"/>
            <a:ext cx="2603460" cy="1260140"/>
            <a:chOff x="8323877" y="1592801"/>
            <a:chExt cx="2911889" cy="1260140"/>
          </a:xfrm>
        </p:grpSpPr>
        <p:sp>
          <p:nvSpPr>
            <p:cNvPr id="68" name="TextBox 30"/>
            <p:cNvSpPr txBox="1"/>
            <p:nvPr/>
          </p:nvSpPr>
          <p:spPr bwMode="auto">
            <a:xfrm>
              <a:off x="8323877" y="2067967"/>
              <a:ext cx="2911889" cy="784974"/>
            </a:xfrm>
            <a:prstGeom prst="rect">
              <a:avLst/>
            </a:prstGeom>
          </p:spPr>
          <p:txBody>
            <a:bodyPr wrap="square" lIns="0" tIns="72000" rIns="0" bIns="0" anchor="t" anchorCtr="1">
              <a:normAutofit/>
            </a:bodyPr>
            <a:lstStyle/>
            <a:p>
              <a:pPr marL="0" indent="0" algn="ctr">
                <a:lnSpc>
                  <a:spcPct val="120000"/>
                </a:lnSpc>
                <a:spcBef>
                  <a:spcPct val="0"/>
                </a:spcBef>
                <a:defRPr/>
              </a:pPr>
              <a:r>
                <a:rPr lang="en-US" altLang="zh-CN" sz="3200" dirty="0">
                  <a:solidFill>
                    <a:schemeClr val="dk1">
                      <a:lumMod val="100000"/>
                    </a:schemeClr>
                  </a:solidFill>
                </a:rPr>
                <a:t>21.9</a:t>
              </a:r>
              <a:r>
                <a:rPr lang="zh-CN" altLang="en-US" sz="3200" dirty="0">
                  <a:solidFill>
                    <a:schemeClr val="dk1">
                      <a:lumMod val="100000"/>
                    </a:schemeClr>
                  </a:solidFill>
                </a:rPr>
                <a:t>万起</a:t>
              </a:r>
              <a:endParaRPr lang="zh-CN" altLang="en-US" sz="3200" dirty="0">
                <a:solidFill>
                  <a:schemeClr val="dk1">
                    <a:lumMod val="100000"/>
                  </a:schemeClr>
                </a:solidFill>
              </a:endParaRPr>
            </a:p>
          </p:txBody>
        </p:sp>
        <p:sp>
          <p:nvSpPr>
            <p:cNvPr id="69" name="TextBox 31"/>
            <p:cNvSpPr txBox="1"/>
            <p:nvPr/>
          </p:nvSpPr>
          <p:spPr bwMode="auto">
            <a:xfrm>
              <a:off x="8323877" y="1592801"/>
              <a:ext cx="2911889" cy="462246"/>
            </a:xfrm>
            <a:prstGeom prst="rect">
              <a:avLst/>
            </a:prstGeom>
          </p:spPr>
          <p:txBody>
            <a:bodyPr wrap="none" lIns="0" tIns="0" rIns="0" bIns="0" anchor="b" anchorCtr="1">
              <a:noAutofit/>
            </a:bodyPr>
            <a:lstStyle/>
            <a:p>
              <a:pPr marL="0" indent="0" algn="ctr">
                <a:defRPr/>
              </a:pPr>
              <a:r>
                <a:rPr lang="zh-CN" altLang="en-US" sz="3200" b="1" dirty="0">
                  <a:solidFill>
                    <a:schemeClr val="accent3">
                      <a:lumMod val="100000"/>
                    </a:schemeClr>
                  </a:solidFill>
                </a:rPr>
                <a:t>火灾</a:t>
              </a:r>
              <a:endParaRPr lang="zh-CN" altLang="en-US" sz="3200" b="1" dirty="0">
                <a:solidFill>
                  <a:schemeClr val="accent3">
                    <a:lumMod val="100000"/>
                  </a:schemeClr>
                </a:solidFill>
              </a:endParaRPr>
            </a:p>
          </p:txBody>
        </p:sp>
      </p:grpSp>
      <p:grpSp>
        <p:nvGrpSpPr>
          <p:cNvPr id="65" name="Group 42"/>
          <p:cNvGrpSpPr/>
          <p:nvPr/>
        </p:nvGrpSpPr>
        <p:grpSpPr>
          <a:xfrm>
            <a:off x="1920460" y="1916833"/>
            <a:ext cx="2603460" cy="1260140"/>
            <a:chOff x="8323877" y="1592801"/>
            <a:chExt cx="2911889" cy="1260140"/>
          </a:xfrm>
        </p:grpSpPr>
        <p:sp>
          <p:nvSpPr>
            <p:cNvPr id="66" name="TextBox 43"/>
            <p:cNvSpPr txBox="1"/>
            <p:nvPr/>
          </p:nvSpPr>
          <p:spPr bwMode="auto">
            <a:xfrm>
              <a:off x="8323877" y="2067967"/>
              <a:ext cx="2911889" cy="784974"/>
            </a:xfrm>
            <a:prstGeom prst="rect">
              <a:avLst/>
            </a:prstGeom>
          </p:spPr>
          <p:txBody>
            <a:bodyPr wrap="square" lIns="0" tIns="72000" rIns="0" bIns="0" anchor="t" anchorCtr="1">
              <a:normAutofit/>
            </a:bodyPr>
            <a:lstStyle/>
            <a:p>
              <a:pPr marL="0" indent="0" algn="ctr">
                <a:lnSpc>
                  <a:spcPct val="120000"/>
                </a:lnSpc>
                <a:spcBef>
                  <a:spcPct val="0"/>
                </a:spcBef>
                <a:defRPr/>
              </a:pPr>
              <a:r>
                <a:rPr lang="en-US" altLang="zh-CN" sz="3200" dirty="0">
                  <a:solidFill>
                    <a:schemeClr val="dk1">
                      <a:lumMod val="100000"/>
                    </a:schemeClr>
                  </a:solidFill>
                </a:rPr>
                <a:t>148</a:t>
              </a:r>
              <a:r>
                <a:rPr lang="zh-CN" altLang="en-US" sz="3200" dirty="0">
                  <a:solidFill>
                    <a:schemeClr val="dk1">
                      <a:lumMod val="100000"/>
                    </a:schemeClr>
                  </a:solidFill>
                </a:rPr>
                <a:t>起</a:t>
              </a:r>
              <a:endParaRPr lang="zh-CN" altLang="en-US" sz="3200" dirty="0">
                <a:solidFill>
                  <a:schemeClr val="dk1">
                    <a:lumMod val="100000"/>
                  </a:schemeClr>
                </a:solidFill>
              </a:endParaRPr>
            </a:p>
          </p:txBody>
        </p:sp>
        <p:sp>
          <p:nvSpPr>
            <p:cNvPr id="67" name="TextBox 44"/>
            <p:cNvSpPr txBox="1"/>
            <p:nvPr/>
          </p:nvSpPr>
          <p:spPr bwMode="auto">
            <a:xfrm>
              <a:off x="8323877" y="1592801"/>
              <a:ext cx="2911889" cy="462246"/>
            </a:xfrm>
            <a:prstGeom prst="rect">
              <a:avLst/>
            </a:prstGeom>
          </p:spPr>
          <p:txBody>
            <a:bodyPr wrap="none" lIns="0" tIns="0" rIns="0" bIns="0" anchor="b" anchorCtr="1">
              <a:noAutofit/>
            </a:bodyPr>
            <a:lstStyle/>
            <a:p>
              <a:pPr marL="0" indent="0" algn="ctr">
                <a:defRPr/>
              </a:pPr>
              <a:r>
                <a:rPr lang="zh-CN" altLang="en-US" sz="3200" b="1" dirty="0">
                  <a:solidFill>
                    <a:schemeClr val="accent1">
                      <a:lumMod val="100000"/>
                    </a:schemeClr>
                  </a:solidFill>
                </a:rPr>
                <a:t>森林火灾</a:t>
              </a:r>
              <a:endParaRPr lang="zh-CN" altLang="en-US" sz="3200" b="1" dirty="0">
                <a:solidFill>
                  <a:schemeClr val="accent1">
                    <a:lumMod val="100000"/>
                  </a:schemeClr>
                </a:solidFill>
              </a:endParaRPr>
            </a:p>
          </p:txBody>
        </p:sp>
      </p:grpSp>
      <p:graphicFrame>
        <p:nvGraphicFramePr>
          <p:cNvPr id="3" name="表格 2"/>
          <p:cNvGraphicFramePr>
            <a:graphicFrameLocks noGrp="1"/>
          </p:cNvGraphicFramePr>
          <p:nvPr/>
        </p:nvGraphicFramePr>
        <p:xfrm>
          <a:off x="2039760" y="554067"/>
          <a:ext cx="8730453" cy="5750213"/>
        </p:xfrm>
        <a:graphic>
          <a:graphicData uri="http://schemas.openxmlformats.org/drawingml/2006/table">
            <a:tbl>
              <a:tblPr firstRow="1" firstCol="1" bandRow="1">
                <a:tableStyleId>{327F97BB-C833-4FB7-BDE5-3F7075034690}</a:tableStyleId>
              </a:tblPr>
              <a:tblGrid>
                <a:gridCol w="1934254"/>
                <a:gridCol w="6796199"/>
              </a:tblGrid>
              <a:tr h="682435">
                <a:tc>
                  <a:txBody>
                    <a:bodyPr/>
                    <a:lstStyle/>
                    <a:p>
                      <a:pPr indent="127000" algn="l"/>
                      <a:r>
                        <a:rPr lang="zh-CN" sz="1800" kern="100" dirty="0">
                          <a:effectLst/>
                        </a:rPr>
                        <a:t>疫情防控</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127000" algn="l"/>
                      <a:r>
                        <a:rPr lang="zh-CN" sz="1800" kern="100">
                          <a:effectLst/>
                        </a:rPr>
                        <a:t>戴口罩 常通风 勤洗手 少聚集</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r>
              <a:tr h="1063690">
                <a:tc>
                  <a:txBody>
                    <a:bodyPr/>
                    <a:lstStyle/>
                    <a:p>
                      <a:pPr indent="127000" algn="l"/>
                      <a:r>
                        <a:rPr lang="zh-CN" sz="1800" kern="100" dirty="0">
                          <a:effectLst/>
                        </a:rPr>
                        <a:t>电梯故障</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127000" algn="l"/>
                      <a:r>
                        <a:rPr lang="zh-CN" sz="1800" kern="100">
                          <a:effectLst/>
                        </a:rPr>
                        <a:t>按响求救铃，按下电梯每层按钮，将背部与头部紧贴电梯内墙，呈一条直线，膝盖弯曲，踮起脚跟</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r>
              <a:tr h="1147665">
                <a:tc>
                  <a:txBody>
                    <a:bodyPr/>
                    <a:lstStyle/>
                    <a:p>
                      <a:pPr indent="127000" algn="l"/>
                      <a:r>
                        <a:rPr lang="zh-CN" sz="1800" kern="100">
                          <a:effectLst/>
                        </a:rPr>
                        <a:t>火灾</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127000" algn="l"/>
                      <a:r>
                        <a:rPr lang="zh-CN" sz="1800" kern="100" dirty="0">
                          <a:effectLst/>
                        </a:rPr>
                        <a:t>保持镇静，拨打</a:t>
                      </a:r>
                      <a:r>
                        <a:rPr lang="en-US" sz="1800" kern="100" dirty="0">
                          <a:effectLst/>
                        </a:rPr>
                        <a:t>119</a:t>
                      </a:r>
                      <a:r>
                        <a:rPr lang="zh-CN" sz="1800" kern="100" dirty="0">
                          <a:effectLst/>
                        </a:rPr>
                        <a:t>，用湿毛巾捂住口鼻，身体贴近地面前进，不可乘坐电梯，若室外着火，门已发烫，千万不要开门，以防大火蹿入室内，要用浸湿的被褥，衣物等堵塞门窗缝，并泼水降温。</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r>
              <a:tr h="1054360">
                <a:tc>
                  <a:txBody>
                    <a:bodyPr/>
                    <a:lstStyle/>
                    <a:p>
                      <a:pPr indent="127000" algn="l"/>
                      <a:r>
                        <a:rPr lang="zh-CN" sz="1800" kern="100">
                          <a:effectLst/>
                        </a:rPr>
                        <a:t>煤气泄漏</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127000" algn="l"/>
                      <a:r>
                        <a:rPr lang="zh-CN" sz="1800" kern="100" dirty="0">
                          <a:effectLst/>
                        </a:rPr>
                        <a:t>在</a:t>
                      </a:r>
                      <a:r>
                        <a:rPr lang="en-US" sz="1800" kern="100" dirty="0">
                          <a:effectLst/>
                        </a:rPr>
                        <a:t>3-5</a:t>
                      </a:r>
                      <a:r>
                        <a:rPr lang="zh-CN" sz="1800" kern="100" dirty="0">
                          <a:effectLst/>
                        </a:rPr>
                        <a:t>分钟之内关闭煤气总阀，用湿毛巾捂住口鼻，打开门窗，禁止一切能引起火花的行为，不能开灯，不能打开抽油烟机和排风扇，不能在室内打电话。</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r>
              <a:tr h="1343608">
                <a:tc>
                  <a:txBody>
                    <a:bodyPr/>
                    <a:lstStyle/>
                    <a:p>
                      <a:pPr indent="127000" algn="l"/>
                      <a:r>
                        <a:rPr lang="zh-CN" sz="1800" kern="100" dirty="0">
                          <a:effectLst/>
                        </a:rPr>
                        <a:t>地震</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127000" algn="l"/>
                      <a:r>
                        <a:rPr lang="zh-CN" sz="1800" kern="100" dirty="0">
                          <a:effectLst/>
                        </a:rPr>
                        <a:t>迅速跑到户外开阔地带或躲到课桌下方，避震时选择三角空间护住头部以及靠近水源。若在户外不能停留在两楼之间。万一被压别慌张，保存力气不哭喊。砖头敲墙一二三，等待救助。</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r>
              <a:tr h="458455">
                <a:tc>
                  <a:txBody>
                    <a:bodyPr/>
                    <a:lstStyle/>
                    <a:p>
                      <a:pPr indent="127000" algn="l"/>
                      <a:r>
                        <a:rPr lang="zh-CN" sz="1400" kern="100">
                          <a:effectLst/>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127000" algn="l"/>
                      <a:r>
                        <a:rPr lang="zh-CN" sz="1400" kern="100" dirty="0">
                          <a:effectLst/>
                        </a:rPr>
                        <a:t>……</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r>
            </a:tbl>
          </a:graphicData>
        </a:graphic>
      </p:graphicFrame>
      <p:sp>
        <p:nvSpPr>
          <p:cNvPr id="2" name="文本框 1"/>
          <p:cNvSpPr txBox="1"/>
          <p:nvPr/>
        </p:nvSpPr>
        <p:spPr>
          <a:xfrm>
            <a:off x="194945" y="1008380"/>
            <a:ext cx="1844675" cy="5099050"/>
          </a:xfrm>
          <a:prstGeom prst="rect">
            <a:avLst/>
          </a:prstGeom>
          <a:noFill/>
        </p:spPr>
        <p:txBody>
          <a:bodyPr vert="eaVert" wrap="square" rtlCol="0" anchor="t">
            <a:spAutoFit/>
          </a:bodyPr>
          <a:p>
            <a:pPr algn="ctr"/>
            <a:r>
              <a:rPr lang="zh-CN" alt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sym typeface="+mn-ea"/>
              </a:rPr>
              <a:t>掌握基本的自救自护方法</a:t>
            </a:r>
            <a:endParaRPr lang="zh-CN" alt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sym typeface="+mn-ea"/>
            </a:endParaRPr>
          </a:p>
        </p:txBody>
      </p:sp>
      <p:sp>
        <p:nvSpPr>
          <p:cNvPr id="5" name="文本框 4"/>
          <p:cNvSpPr txBox="1"/>
          <p:nvPr/>
        </p:nvSpPr>
        <p:spPr>
          <a:xfrm>
            <a:off x="1219835" y="468630"/>
            <a:ext cx="888365" cy="706755"/>
          </a:xfrm>
          <a:prstGeom prst="rect">
            <a:avLst/>
          </a:prstGeom>
          <a:noFill/>
        </p:spPr>
        <p:txBody>
          <a:bodyPr wrap="square" rtlCol="0">
            <a:spAutoFit/>
          </a:bodyPr>
          <a:p>
            <a:r>
              <a:rPr lang="en-US" altLang="zh-CN" sz="4000"/>
              <a:t>2.</a:t>
            </a:r>
            <a:endParaRPr lang="en-US" altLang="zh-CN" sz="400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p:cTn id="13" dur="500" fill="hold"/>
                                        <p:tgtEl>
                                          <p:spTgt spid="30"/>
                                        </p:tgtEl>
                                        <p:attrNameLst>
                                          <p:attrName>ppt_w</p:attrName>
                                        </p:attrNameLst>
                                      </p:cBhvr>
                                      <p:tavLst>
                                        <p:tav tm="0">
                                          <p:val>
                                            <p:fltVal val="0"/>
                                          </p:val>
                                        </p:tav>
                                        <p:tav tm="100000">
                                          <p:val>
                                            <p:strVal val="#ppt_w"/>
                                          </p:val>
                                        </p:tav>
                                      </p:tavLst>
                                    </p:anim>
                                    <p:anim calcmode="lin" valueType="num">
                                      <p:cBhvr>
                                        <p:cTn id="14" dur="500" fill="hold"/>
                                        <p:tgtEl>
                                          <p:spTgt spid="30"/>
                                        </p:tgtEl>
                                        <p:attrNameLst>
                                          <p:attrName>ppt_h</p:attrName>
                                        </p:attrNameLst>
                                      </p:cBhvr>
                                      <p:tavLst>
                                        <p:tav tm="0">
                                          <p:val>
                                            <p:fltVal val="0"/>
                                          </p:val>
                                        </p:tav>
                                        <p:tav tm="100000">
                                          <p:val>
                                            <p:strVal val="#ppt_h"/>
                                          </p:val>
                                        </p:tav>
                                      </p:tavLst>
                                    </p:anim>
                                    <p:animEffect transition="in" filter="fade">
                                      <p:cBhvr>
                                        <p:cTn id="15" dur="500"/>
                                        <p:tgtEl>
                                          <p:spTgt spid="30"/>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p:cTn id="19" dur="500" fill="hold"/>
                                        <p:tgtEl>
                                          <p:spTgt spid="31"/>
                                        </p:tgtEl>
                                        <p:attrNameLst>
                                          <p:attrName>ppt_w</p:attrName>
                                        </p:attrNameLst>
                                      </p:cBhvr>
                                      <p:tavLst>
                                        <p:tav tm="0">
                                          <p:val>
                                            <p:fltVal val="0"/>
                                          </p:val>
                                        </p:tav>
                                        <p:tav tm="100000">
                                          <p:val>
                                            <p:strVal val="#ppt_w"/>
                                          </p:val>
                                        </p:tav>
                                      </p:tavLst>
                                    </p:anim>
                                    <p:anim calcmode="lin" valueType="num">
                                      <p:cBhvr>
                                        <p:cTn id="20" dur="500" fill="hold"/>
                                        <p:tgtEl>
                                          <p:spTgt spid="31"/>
                                        </p:tgtEl>
                                        <p:attrNameLst>
                                          <p:attrName>ppt_h</p:attrName>
                                        </p:attrNameLst>
                                      </p:cBhvr>
                                      <p:tavLst>
                                        <p:tav tm="0">
                                          <p:val>
                                            <p:fltVal val="0"/>
                                          </p:val>
                                        </p:tav>
                                        <p:tav tm="100000">
                                          <p:val>
                                            <p:strVal val="#ppt_h"/>
                                          </p:val>
                                        </p:tav>
                                      </p:tavLst>
                                    </p:anim>
                                    <p:animEffect transition="in" filter="fade">
                                      <p:cBhvr>
                                        <p:cTn id="21" dur="500"/>
                                        <p:tgtEl>
                                          <p:spTgt spid="31"/>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p:cTn id="25" dur="500" fill="hold"/>
                                        <p:tgtEl>
                                          <p:spTgt spid="32"/>
                                        </p:tgtEl>
                                        <p:attrNameLst>
                                          <p:attrName>ppt_w</p:attrName>
                                        </p:attrNameLst>
                                      </p:cBhvr>
                                      <p:tavLst>
                                        <p:tav tm="0">
                                          <p:val>
                                            <p:fltVal val="0"/>
                                          </p:val>
                                        </p:tav>
                                        <p:tav tm="100000">
                                          <p:val>
                                            <p:strVal val="#ppt_w"/>
                                          </p:val>
                                        </p:tav>
                                      </p:tavLst>
                                    </p:anim>
                                    <p:anim calcmode="lin" valueType="num">
                                      <p:cBhvr>
                                        <p:cTn id="26" dur="500" fill="hold"/>
                                        <p:tgtEl>
                                          <p:spTgt spid="32"/>
                                        </p:tgtEl>
                                        <p:attrNameLst>
                                          <p:attrName>ppt_h</p:attrName>
                                        </p:attrNameLst>
                                      </p:cBhvr>
                                      <p:tavLst>
                                        <p:tav tm="0">
                                          <p:val>
                                            <p:fltVal val="0"/>
                                          </p:val>
                                        </p:tav>
                                        <p:tav tm="100000">
                                          <p:val>
                                            <p:strVal val="#ppt_h"/>
                                          </p:val>
                                        </p:tav>
                                      </p:tavLst>
                                    </p:anim>
                                    <p:animEffect transition="in" filter="fade">
                                      <p:cBhvr>
                                        <p:cTn id="27" dur="500"/>
                                        <p:tgtEl>
                                          <p:spTgt spid="32"/>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p:cTn id="31" dur="500" fill="hold"/>
                                        <p:tgtEl>
                                          <p:spTgt spid="33"/>
                                        </p:tgtEl>
                                        <p:attrNameLst>
                                          <p:attrName>ppt_w</p:attrName>
                                        </p:attrNameLst>
                                      </p:cBhvr>
                                      <p:tavLst>
                                        <p:tav tm="0">
                                          <p:val>
                                            <p:fltVal val="0"/>
                                          </p:val>
                                        </p:tav>
                                        <p:tav tm="100000">
                                          <p:val>
                                            <p:strVal val="#ppt_w"/>
                                          </p:val>
                                        </p:tav>
                                      </p:tavLst>
                                    </p:anim>
                                    <p:anim calcmode="lin" valueType="num">
                                      <p:cBhvr>
                                        <p:cTn id="32" dur="500" fill="hold"/>
                                        <p:tgtEl>
                                          <p:spTgt spid="33"/>
                                        </p:tgtEl>
                                        <p:attrNameLst>
                                          <p:attrName>ppt_h</p:attrName>
                                        </p:attrNameLst>
                                      </p:cBhvr>
                                      <p:tavLst>
                                        <p:tav tm="0">
                                          <p:val>
                                            <p:fltVal val="0"/>
                                          </p:val>
                                        </p:tav>
                                        <p:tav tm="100000">
                                          <p:val>
                                            <p:strVal val="#ppt_h"/>
                                          </p:val>
                                        </p:tav>
                                      </p:tavLst>
                                    </p:anim>
                                    <p:animEffect transition="in" filter="fade">
                                      <p:cBhvr>
                                        <p:cTn id="33" dur="500"/>
                                        <p:tgtEl>
                                          <p:spTgt spid="33"/>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65"/>
                                        </p:tgtEl>
                                        <p:attrNameLst>
                                          <p:attrName>style.visibility</p:attrName>
                                        </p:attrNameLst>
                                      </p:cBhvr>
                                      <p:to>
                                        <p:strVal val="visible"/>
                                      </p:to>
                                    </p:set>
                                    <p:anim calcmode="lin" valueType="num">
                                      <p:cBhvr>
                                        <p:cTn id="37" dur="500" fill="hold"/>
                                        <p:tgtEl>
                                          <p:spTgt spid="65"/>
                                        </p:tgtEl>
                                        <p:attrNameLst>
                                          <p:attrName>ppt_w</p:attrName>
                                        </p:attrNameLst>
                                      </p:cBhvr>
                                      <p:tavLst>
                                        <p:tav tm="0">
                                          <p:val>
                                            <p:fltVal val="0"/>
                                          </p:val>
                                        </p:tav>
                                        <p:tav tm="100000">
                                          <p:val>
                                            <p:strVal val="#ppt_w"/>
                                          </p:val>
                                        </p:tav>
                                      </p:tavLst>
                                    </p:anim>
                                    <p:anim calcmode="lin" valueType="num">
                                      <p:cBhvr>
                                        <p:cTn id="38" dur="500" fill="hold"/>
                                        <p:tgtEl>
                                          <p:spTgt spid="65"/>
                                        </p:tgtEl>
                                        <p:attrNameLst>
                                          <p:attrName>ppt_h</p:attrName>
                                        </p:attrNameLst>
                                      </p:cBhvr>
                                      <p:tavLst>
                                        <p:tav tm="0">
                                          <p:val>
                                            <p:fltVal val="0"/>
                                          </p:val>
                                        </p:tav>
                                        <p:tav tm="100000">
                                          <p:val>
                                            <p:strVal val="#ppt_h"/>
                                          </p:val>
                                        </p:tav>
                                      </p:tavLst>
                                    </p:anim>
                                    <p:animEffect transition="in" filter="fade">
                                      <p:cBhvr>
                                        <p:cTn id="39" dur="500"/>
                                        <p:tgtEl>
                                          <p:spTgt spid="65"/>
                                        </p:tgtEl>
                                      </p:cBhvr>
                                    </p:animEffect>
                                  </p:childTnLst>
                                </p:cTn>
                              </p:par>
                            </p:childTnLst>
                          </p:cTn>
                        </p:par>
                        <p:par>
                          <p:cTn id="40" fill="hold">
                            <p:stCondLst>
                              <p:cond delay="3000"/>
                            </p:stCondLst>
                            <p:childTnLst>
                              <p:par>
                                <p:cTn id="41" presetID="53" presetClass="entr" presetSubtype="16" fill="hold" nodeType="afterEffect">
                                  <p:stCondLst>
                                    <p:cond delay="0"/>
                                  </p:stCondLst>
                                  <p:childTnLst>
                                    <p:set>
                                      <p:cBhvr>
                                        <p:cTn id="42" dur="1" fill="hold">
                                          <p:stCondLst>
                                            <p:cond delay="0"/>
                                          </p:stCondLst>
                                        </p:cTn>
                                        <p:tgtEl>
                                          <p:spTgt spid="63"/>
                                        </p:tgtEl>
                                        <p:attrNameLst>
                                          <p:attrName>style.visibility</p:attrName>
                                        </p:attrNameLst>
                                      </p:cBhvr>
                                      <p:to>
                                        <p:strVal val="visible"/>
                                      </p:to>
                                    </p:set>
                                    <p:anim calcmode="lin" valueType="num">
                                      <p:cBhvr>
                                        <p:cTn id="43" dur="500" fill="hold"/>
                                        <p:tgtEl>
                                          <p:spTgt spid="63"/>
                                        </p:tgtEl>
                                        <p:attrNameLst>
                                          <p:attrName>ppt_w</p:attrName>
                                        </p:attrNameLst>
                                      </p:cBhvr>
                                      <p:tavLst>
                                        <p:tav tm="0">
                                          <p:val>
                                            <p:fltVal val="0"/>
                                          </p:val>
                                        </p:tav>
                                        <p:tav tm="100000">
                                          <p:val>
                                            <p:strVal val="#ppt_w"/>
                                          </p:val>
                                        </p:tav>
                                      </p:tavLst>
                                    </p:anim>
                                    <p:anim calcmode="lin" valueType="num">
                                      <p:cBhvr>
                                        <p:cTn id="44" dur="500" fill="hold"/>
                                        <p:tgtEl>
                                          <p:spTgt spid="63"/>
                                        </p:tgtEl>
                                        <p:attrNameLst>
                                          <p:attrName>ppt_h</p:attrName>
                                        </p:attrNameLst>
                                      </p:cBhvr>
                                      <p:tavLst>
                                        <p:tav tm="0">
                                          <p:val>
                                            <p:fltVal val="0"/>
                                          </p:val>
                                        </p:tav>
                                        <p:tav tm="100000">
                                          <p:val>
                                            <p:strVal val="#ppt_h"/>
                                          </p:val>
                                        </p:tav>
                                      </p:tavLst>
                                    </p:anim>
                                    <p:animEffect transition="in" filter="fade">
                                      <p:cBhvr>
                                        <p:cTn id="45" dur="500"/>
                                        <p:tgtEl>
                                          <p:spTgt spid="63"/>
                                        </p:tgtEl>
                                      </p:cBhvr>
                                    </p:animEffect>
                                  </p:childTnLst>
                                </p:cTn>
                              </p:par>
                            </p:childTnLst>
                          </p:cTn>
                        </p:par>
                        <p:par>
                          <p:cTn id="46" fill="hold">
                            <p:stCondLst>
                              <p:cond delay="3500"/>
                            </p:stCondLst>
                            <p:childTnLst>
                              <p:par>
                                <p:cTn id="47" presetID="53" presetClass="entr" presetSubtype="16" fill="hold" nodeType="afterEffect">
                                  <p:stCondLst>
                                    <p:cond delay="0"/>
                                  </p:stCondLst>
                                  <p:childTnLst>
                                    <p:set>
                                      <p:cBhvr>
                                        <p:cTn id="48" dur="1" fill="hold">
                                          <p:stCondLst>
                                            <p:cond delay="0"/>
                                          </p:stCondLst>
                                        </p:cTn>
                                        <p:tgtEl>
                                          <p:spTgt spid="64"/>
                                        </p:tgtEl>
                                        <p:attrNameLst>
                                          <p:attrName>style.visibility</p:attrName>
                                        </p:attrNameLst>
                                      </p:cBhvr>
                                      <p:to>
                                        <p:strVal val="visible"/>
                                      </p:to>
                                    </p:set>
                                    <p:anim calcmode="lin" valueType="num">
                                      <p:cBhvr>
                                        <p:cTn id="49" dur="500" fill="hold"/>
                                        <p:tgtEl>
                                          <p:spTgt spid="64"/>
                                        </p:tgtEl>
                                        <p:attrNameLst>
                                          <p:attrName>ppt_w</p:attrName>
                                        </p:attrNameLst>
                                      </p:cBhvr>
                                      <p:tavLst>
                                        <p:tav tm="0">
                                          <p:val>
                                            <p:fltVal val="0"/>
                                          </p:val>
                                        </p:tav>
                                        <p:tav tm="100000">
                                          <p:val>
                                            <p:strVal val="#ppt_w"/>
                                          </p:val>
                                        </p:tav>
                                      </p:tavLst>
                                    </p:anim>
                                    <p:anim calcmode="lin" valueType="num">
                                      <p:cBhvr>
                                        <p:cTn id="50" dur="500" fill="hold"/>
                                        <p:tgtEl>
                                          <p:spTgt spid="64"/>
                                        </p:tgtEl>
                                        <p:attrNameLst>
                                          <p:attrName>ppt_h</p:attrName>
                                        </p:attrNameLst>
                                      </p:cBhvr>
                                      <p:tavLst>
                                        <p:tav tm="0">
                                          <p:val>
                                            <p:fltVal val="0"/>
                                          </p:val>
                                        </p:tav>
                                        <p:tav tm="100000">
                                          <p:val>
                                            <p:strVal val="#ppt_h"/>
                                          </p:val>
                                        </p:tav>
                                      </p:tavLst>
                                    </p:anim>
                                    <p:animEffect transition="in" filter="fade">
                                      <p:cBhvr>
                                        <p:cTn id="51" dur="500"/>
                                        <p:tgtEl>
                                          <p:spTgt spid="64"/>
                                        </p:tgtEl>
                                      </p:cBhvr>
                                    </p:animEffect>
                                  </p:childTnLst>
                                </p:cTn>
                              </p:par>
                            </p:childTnLst>
                          </p:cTn>
                        </p:par>
                      </p:childTnLst>
                    </p:cTn>
                  </p:par>
                  <p:par>
                    <p:cTn id="52" fill="hold">
                      <p:stCondLst>
                        <p:cond delay="indefinite"/>
                      </p:stCondLst>
                      <p:childTnLst>
                        <p:par>
                          <p:cTn id="53" fill="hold">
                            <p:stCondLst>
                              <p:cond delay="0"/>
                            </p:stCondLst>
                            <p:childTnLst>
                              <p:par>
                                <p:cTn id="54" presetID="21" presetClass="exit" presetSubtype="1" fill="hold" grpId="1" nodeType="clickEffect">
                                  <p:stCondLst>
                                    <p:cond delay="0"/>
                                  </p:stCondLst>
                                  <p:childTnLst>
                                    <p:animEffect transition="out" filter="wheel(1)">
                                      <p:cBhvr>
                                        <p:cTn id="55" dur="2000"/>
                                        <p:tgtEl>
                                          <p:spTgt spid="31"/>
                                        </p:tgtEl>
                                      </p:cBhvr>
                                    </p:animEffect>
                                    <p:set>
                                      <p:cBhvr>
                                        <p:cTn id="56" dur="1" fill="hold">
                                          <p:stCondLst>
                                            <p:cond delay="1999"/>
                                          </p:stCondLst>
                                        </p:cTn>
                                        <p:tgtEl>
                                          <p:spTgt spid="31"/>
                                        </p:tgtEl>
                                        <p:attrNameLst>
                                          <p:attrName>style.visibility</p:attrName>
                                        </p:attrNameLst>
                                      </p:cBhvr>
                                      <p:to>
                                        <p:strVal val="hidden"/>
                                      </p:to>
                                    </p:set>
                                  </p:childTnLst>
                                </p:cTn>
                              </p:par>
                              <p:par>
                                <p:cTn id="57" presetID="21" presetClass="exit" presetSubtype="1" fill="hold" nodeType="withEffect">
                                  <p:stCondLst>
                                    <p:cond delay="0"/>
                                  </p:stCondLst>
                                  <p:childTnLst>
                                    <p:animEffect transition="out" filter="wheel(1)">
                                      <p:cBhvr>
                                        <p:cTn id="58" dur="2000"/>
                                        <p:tgtEl>
                                          <p:spTgt spid="65"/>
                                        </p:tgtEl>
                                      </p:cBhvr>
                                    </p:animEffect>
                                    <p:set>
                                      <p:cBhvr>
                                        <p:cTn id="59" dur="1" fill="hold">
                                          <p:stCondLst>
                                            <p:cond delay="1999"/>
                                          </p:stCondLst>
                                        </p:cTn>
                                        <p:tgtEl>
                                          <p:spTgt spid="65"/>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21" presetClass="exit" presetSubtype="1" fill="hold" grpId="1" nodeType="clickEffect">
                                  <p:stCondLst>
                                    <p:cond delay="0"/>
                                  </p:stCondLst>
                                  <p:childTnLst>
                                    <p:animEffect transition="out" filter="wheel(1)">
                                      <p:cBhvr>
                                        <p:cTn id="63" dur="2000"/>
                                        <p:tgtEl>
                                          <p:spTgt spid="33"/>
                                        </p:tgtEl>
                                      </p:cBhvr>
                                    </p:animEffect>
                                    <p:set>
                                      <p:cBhvr>
                                        <p:cTn id="64" dur="1" fill="hold">
                                          <p:stCondLst>
                                            <p:cond delay="1999"/>
                                          </p:stCondLst>
                                        </p:cTn>
                                        <p:tgtEl>
                                          <p:spTgt spid="33"/>
                                        </p:tgtEl>
                                        <p:attrNameLst>
                                          <p:attrName>style.visibility</p:attrName>
                                        </p:attrNameLst>
                                      </p:cBhvr>
                                      <p:to>
                                        <p:strVal val="hidden"/>
                                      </p:to>
                                    </p:set>
                                  </p:childTnLst>
                                </p:cTn>
                              </p:par>
                              <p:par>
                                <p:cTn id="65" presetID="21" presetClass="exit" presetSubtype="1" fill="hold" nodeType="withEffect">
                                  <p:stCondLst>
                                    <p:cond delay="0"/>
                                  </p:stCondLst>
                                  <p:childTnLst>
                                    <p:animEffect transition="out" filter="wheel(1)">
                                      <p:cBhvr>
                                        <p:cTn id="66" dur="2000"/>
                                        <p:tgtEl>
                                          <p:spTgt spid="63"/>
                                        </p:tgtEl>
                                      </p:cBhvr>
                                    </p:animEffect>
                                    <p:set>
                                      <p:cBhvr>
                                        <p:cTn id="67" dur="1" fill="hold">
                                          <p:stCondLst>
                                            <p:cond delay="1999"/>
                                          </p:stCondLst>
                                        </p:cTn>
                                        <p:tgtEl>
                                          <p:spTgt spid="63"/>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21" presetClass="exit" presetSubtype="1" fill="hold" grpId="1" nodeType="clickEffect">
                                  <p:stCondLst>
                                    <p:cond delay="0"/>
                                  </p:stCondLst>
                                  <p:childTnLst>
                                    <p:animEffect transition="out" filter="wheel(1)">
                                      <p:cBhvr>
                                        <p:cTn id="71" dur="2000"/>
                                        <p:tgtEl>
                                          <p:spTgt spid="32"/>
                                        </p:tgtEl>
                                      </p:cBhvr>
                                    </p:animEffect>
                                    <p:set>
                                      <p:cBhvr>
                                        <p:cTn id="72" dur="1" fill="hold">
                                          <p:stCondLst>
                                            <p:cond delay="1999"/>
                                          </p:stCondLst>
                                        </p:cTn>
                                        <p:tgtEl>
                                          <p:spTgt spid="32"/>
                                        </p:tgtEl>
                                        <p:attrNameLst>
                                          <p:attrName>style.visibility</p:attrName>
                                        </p:attrNameLst>
                                      </p:cBhvr>
                                      <p:to>
                                        <p:strVal val="hidden"/>
                                      </p:to>
                                    </p:set>
                                  </p:childTnLst>
                                </p:cTn>
                              </p:par>
                              <p:par>
                                <p:cTn id="73" presetID="21" presetClass="exit" presetSubtype="1" fill="hold" nodeType="withEffect">
                                  <p:stCondLst>
                                    <p:cond delay="0"/>
                                  </p:stCondLst>
                                  <p:childTnLst>
                                    <p:animEffect transition="out" filter="wheel(1)">
                                      <p:cBhvr>
                                        <p:cTn id="74" dur="2000"/>
                                        <p:tgtEl>
                                          <p:spTgt spid="64"/>
                                        </p:tgtEl>
                                      </p:cBhvr>
                                    </p:animEffect>
                                    <p:set>
                                      <p:cBhvr>
                                        <p:cTn id="75" dur="1" fill="hold">
                                          <p:stCondLst>
                                            <p:cond delay="1999"/>
                                          </p:stCondLst>
                                        </p:cTn>
                                        <p:tgtEl>
                                          <p:spTgt spid="64"/>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42" presetClass="exit" presetSubtype="0" fill="hold" nodeType="clickEffect">
                                  <p:stCondLst>
                                    <p:cond delay="0"/>
                                  </p:stCondLst>
                                  <p:childTnLst>
                                    <p:animEffect transition="out" filter="fade">
                                      <p:cBhvr>
                                        <p:cTn id="79" dur="1000"/>
                                        <p:tgtEl>
                                          <p:spTgt spid="29"/>
                                        </p:tgtEl>
                                      </p:cBhvr>
                                    </p:animEffect>
                                    <p:anim calcmode="lin" valueType="num">
                                      <p:cBhvr>
                                        <p:cTn id="80" dur="1000"/>
                                        <p:tgtEl>
                                          <p:spTgt spid="29"/>
                                        </p:tgtEl>
                                        <p:attrNameLst>
                                          <p:attrName>ppt_x</p:attrName>
                                        </p:attrNameLst>
                                      </p:cBhvr>
                                      <p:tavLst>
                                        <p:tav tm="0">
                                          <p:val>
                                            <p:strVal val="ppt_x"/>
                                          </p:val>
                                        </p:tav>
                                        <p:tav tm="100000">
                                          <p:val>
                                            <p:strVal val="ppt_x"/>
                                          </p:val>
                                        </p:tav>
                                      </p:tavLst>
                                    </p:anim>
                                    <p:anim calcmode="lin" valueType="num">
                                      <p:cBhvr>
                                        <p:cTn id="81" dur="1000"/>
                                        <p:tgtEl>
                                          <p:spTgt spid="29"/>
                                        </p:tgtEl>
                                        <p:attrNameLst>
                                          <p:attrName>ppt_y</p:attrName>
                                        </p:attrNameLst>
                                      </p:cBhvr>
                                      <p:tavLst>
                                        <p:tav tm="0">
                                          <p:val>
                                            <p:strVal val="ppt_y"/>
                                          </p:val>
                                        </p:tav>
                                        <p:tav tm="100000">
                                          <p:val>
                                            <p:strVal val="ppt_y+.1"/>
                                          </p:val>
                                        </p:tav>
                                      </p:tavLst>
                                    </p:anim>
                                    <p:set>
                                      <p:cBhvr>
                                        <p:cTn id="82" dur="1" fill="hold">
                                          <p:stCondLst>
                                            <p:cond delay="999"/>
                                          </p:stCondLst>
                                        </p:cTn>
                                        <p:tgtEl>
                                          <p:spTgt spid="29"/>
                                        </p:tgtEl>
                                        <p:attrNameLst>
                                          <p:attrName>style.visibility</p:attrName>
                                        </p:attrNameLst>
                                      </p:cBhvr>
                                      <p:to>
                                        <p:strVal val="hidden"/>
                                      </p:to>
                                    </p:set>
                                  </p:childTnLst>
                                </p:cTn>
                              </p:par>
                              <p:par>
                                <p:cTn id="83" presetID="42" presetClass="exit" presetSubtype="0" fill="hold" grpId="1" nodeType="withEffect">
                                  <p:stCondLst>
                                    <p:cond delay="0"/>
                                  </p:stCondLst>
                                  <p:childTnLst>
                                    <p:animEffect transition="out" filter="fade">
                                      <p:cBhvr>
                                        <p:cTn id="84" dur="1000"/>
                                        <p:tgtEl>
                                          <p:spTgt spid="30"/>
                                        </p:tgtEl>
                                      </p:cBhvr>
                                    </p:animEffect>
                                    <p:anim calcmode="lin" valueType="num">
                                      <p:cBhvr>
                                        <p:cTn id="85" dur="1000"/>
                                        <p:tgtEl>
                                          <p:spTgt spid="30"/>
                                        </p:tgtEl>
                                        <p:attrNameLst>
                                          <p:attrName>ppt_x</p:attrName>
                                        </p:attrNameLst>
                                      </p:cBhvr>
                                      <p:tavLst>
                                        <p:tav tm="0">
                                          <p:val>
                                            <p:strVal val="ppt_x"/>
                                          </p:val>
                                        </p:tav>
                                        <p:tav tm="100000">
                                          <p:val>
                                            <p:strVal val="ppt_x"/>
                                          </p:val>
                                        </p:tav>
                                      </p:tavLst>
                                    </p:anim>
                                    <p:anim calcmode="lin" valueType="num">
                                      <p:cBhvr>
                                        <p:cTn id="86" dur="1000"/>
                                        <p:tgtEl>
                                          <p:spTgt spid="30"/>
                                        </p:tgtEl>
                                        <p:attrNameLst>
                                          <p:attrName>ppt_y</p:attrName>
                                        </p:attrNameLst>
                                      </p:cBhvr>
                                      <p:tavLst>
                                        <p:tav tm="0">
                                          <p:val>
                                            <p:strVal val="ppt_y"/>
                                          </p:val>
                                        </p:tav>
                                        <p:tav tm="100000">
                                          <p:val>
                                            <p:strVal val="ppt_y+.1"/>
                                          </p:val>
                                        </p:tav>
                                      </p:tavLst>
                                    </p:anim>
                                    <p:set>
                                      <p:cBhvr>
                                        <p:cTn id="87" dur="1" fill="hold">
                                          <p:stCondLst>
                                            <p:cond delay="999"/>
                                          </p:stCondLst>
                                        </p:cTn>
                                        <p:tgtEl>
                                          <p:spTgt spid="30"/>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6" presetClass="entr" presetSubtype="21" fill="hold" nodeType="clickEffect">
                                  <p:stCondLst>
                                    <p:cond delay="0"/>
                                  </p:stCondLst>
                                  <p:childTnLst>
                                    <p:set>
                                      <p:cBhvr>
                                        <p:cTn id="91" dur="1" fill="hold">
                                          <p:stCondLst>
                                            <p:cond delay="0"/>
                                          </p:stCondLst>
                                        </p:cTn>
                                        <p:tgtEl>
                                          <p:spTgt spid="3"/>
                                        </p:tgtEl>
                                        <p:attrNameLst>
                                          <p:attrName>style.visibility</p:attrName>
                                        </p:attrNameLst>
                                      </p:cBhvr>
                                      <p:to>
                                        <p:strVal val="visible"/>
                                      </p:to>
                                    </p:set>
                                    <p:animEffect transition="in" filter="barn(inVertical)">
                                      <p:cBhvr>
                                        <p:cTn id="9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0" grpId="1" animBg="1"/>
      <p:bldP spid="31" grpId="0" animBg="1"/>
      <p:bldP spid="31" grpId="1" animBg="1"/>
      <p:bldP spid="32" grpId="0" animBg="1"/>
      <p:bldP spid="32" grpId="1" animBg="1"/>
      <p:bldP spid="33" grpId="0" animBg="1"/>
      <p:bldP spid="33"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0" y="-27004"/>
            <a:ext cx="12192000" cy="6912008"/>
            <a:chOff x="0" y="-3208"/>
            <a:chExt cx="12192000" cy="6912008"/>
          </a:xfrm>
        </p:grpSpPr>
        <p:grpSp>
          <p:nvGrpSpPr>
            <p:cNvPr id="28" name="组合 27"/>
            <p:cNvGrpSpPr/>
            <p:nvPr/>
          </p:nvGrpSpPr>
          <p:grpSpPr>
            <a:xfrm>
              <a:off x="6792886" y="0"/>
              <a:ext cx="5399114" cy="6858002"/>
              <a:chOff x="6792886" y="0"/>
              <a:chExt cx="5399114" cy="6858002"/>
            </a:xfrm>
          </p:grpSpPr>
          <p:pic>
            <p:nvPicPr>
              <p:cNvPr id="32" name="图片 31"/>
              <p:cNvPicPr>
                <a:picLocks noChangeAspect="1"/>
              </p:cNvPicPr>
              <p:nvPr/>
            </p:nvPicPr>
            <p:blipFill rotWithShape="1">
              <a:blip r:embed="rId1" cstate="print">
                <a:extLst>
                  <a:ext uri="{28A0092B-C50C-407E-A947-70E740481C1C}">
                    <a14:useLocalDpi xmlns:a14="http://schemas.microsoft.com/office/drawing/2010/main" val="0"/>
                  </a:ext>
                </a:extLst>
              </a:blip>
              <a:srcRect r="47505"/>
              <a:stretch>
                <a:fillRect/>
              </a:stretch>
            </p:blipFill>
            <p:spPr>
              <a:xfrm flipH="1" flipV="1">
                <a:off x="6792886" y="0"/>
                <a:ext cx="5399114" cy="6858000"/>
              </a:xfrm>
              <a:prstGeom prst="rect">
                <a:avLst/>
              </a:prstGeom>
            </p:spPr>
          </p:pic>
          <p:pic>
            <p:nvPicPr>
              <p:cNvPr id="33" name="图片 32"/>
              <p:cNvPicPr>
                <a:picLocks noChangeAspect="1"/>
              </p:cNvPicPr>
              <p:nvPr/>
            </p:nvPicPr>
            <p:blipFill rotWithShape="1">
              <a:blip r:embed="rId2">
                <a:extLst>
                  <a:ext uri="{28A0092B-C50C-407E-A947-70E740481C1C}">
                    <a14:useLocalDpi xmlns:a14="http://schemas.microsoft.com/office/drawing/2010/main" val="0"/>
                  </a:ext>
                </a:extLst>
              </a:blip>
              <a:srcRect r="6996" b="17219"/>
              <a:stretch>
                <a:fillRect/>
              </a:stretch>
            </p:blipFill>
            <p:spPr>
              <a:xfrm rot="16200000" flipH="1">
                <a:off x="9017091" y="3683093"/>
                <a:ext cx="3142577" cy="3207241"/>
              </a:xfrm>
              <a:prstGeom prst="rect">
                <a:avLst/>
              </a:prstGeom>
            </p:spPr>
          </p:pic>
        </p:grpSp>
        <p:grpSp>
          <p:nvGrpSpPr>
            <p:cNvPr id="29" name="组合 28"/>
            <p:cNvGrpSpPr/>
            <p:nvPr/>
          </p:nvGrpSpPr>
          <p:grpSpPr>
            <a:xfrm>
              <a:off x="0" y="-3208"/>
              <a:ext cx="5399114" cy="6912008"/>
              <a:chOff x="0" y="-3208"/>
              <a:chExt cx="5399114" cy="6912008"/>
            </a:xfrm>
          </p:grpSpPr>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r="47505"/>
              <a:stretch>
                <a:fillRect/>
              </a:stretch>
            </p:blipFill>
            <p:spPr>
              <a:xfrm>
                <a:off x="0" y="0"/>
                <a:ext cx="5399114" cy="6908800"/>
              </a:xfrm>
              <a:prstGeom prst="rect">
                <a:avLst/>
              </a:prstGeom>
            </p:spPr>
          </p:pic>
          <p:pic>
            <p:nvPicPr>
              <p:cNvPr id="31" name="图片 30"/>
              <p:cNvPicPr>
                <a:picLocks noChangeAspect="1"/>
              </p:cNvPicPr>
              <p:nvPr/>
            </p:nvPicPr>
            <p:blipFill rotWithShape="1">
              <a:blip r:embed="rId2">
                <a:extLst>
                  <a:ext uri="{28A0092B-C50C-407E-A947-70E740481C1C}">
                    <a14:useLocalDpi xmlns:a14="http://schemas.microsoft.com/office/drawing/2010/main" val="0"/>
                  </a:ext>
                </a:extLst>
              </a:blip>
              <a:srcRect r="6996" b="17219"/>
              <a:stretch>
                <a:fillRect/>
              </a:stretch>
            </p:blipFill>
            <p:spPr>
              <a:xfrm rot="16200000" flipV="1">
                <a:off x="35216" y="-35540"/>
                <a:ext cx="3142577" cy="3207241"/>
              </a:xfrm>
              <a:prstGeom prst="rect">
                <a:avLst/>
              </a:prstGeom>
            </p:spPr>
          </p:pic>
        </p:grpSp>
      </p:grpSp>
      <p:sp>
        <p:nvSpPr>
          <p:cNvPr id="8" name="矩形 7"/>
          <p:cNvSpPr/>
          <p:nvPr/>
        </p:nvSpPr>
        <p:spPr>
          <a:xfrm>
            <a:off x="1282700" y="1612900"/>
            <a:ext cx="9563100" cy="3733800"/>
          </a:xfrm>
          <a:prstGeom prst="rect">
            <a:avLst/>
          </a:prstGeom>
          <a:solidFill>
            <a:schemeClr val="bg1"/>
          </a:solidFill>
          <a:ln w="57150">
            <a:solidFill>
              <a:srgbClr val="F0E2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Light" panose="020B0300000000000000" pitchFamily="34" charset="-122"/>
              <a:sym typeface="思源黑体 Light" panose="020B0300000000000000" pitchFamily="34" charset="-122"/>
            </a:endParaRPr>
          </a:p>
        </p:txBody>
      </p:sp>
      <p:sp>
        <p:nvSpPr>
          <p:cNvPr id="10" name="矩形 9"/>
          <p:cNvSpPr/>
          <p:nvPr/>
        </p:nvSpPr>
        <p:spPr>
          <a:xfrm>
            <a:off x="4991877" y="2414530"/>
            <a:ext cx="2208245" cy="480053"/>
          </a:xfrm>
          <a:prstGeom prst="rect">
            <a:avLst/>
          </a:prstGeom>
          <a:solidFill>
            <a:srgbClr val="86B17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30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cs typeface="+mn-ea"/>
                <a:sym typeface="思源黑体 Light" panose="020B0300000000000000" pitchFamily="34" charset="-122"/>
              </a:rPr>
              <a:t>Part 01</a:t>
            </a:r>
            <a:endParaRPr kumimoji="0" lang="zh-CN" altLang="en-US" sz="3600" b="0" i="0" u="none" strike="noStrike" kern="1200" cap="none" spc="30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cs typeface="+mn-ea"/>
              <a:sym typeface="思源黑体 Light" panose="020B0300000000000000" pitchFamily="34" charset="-122"/>
            </a:endParaRPr>
          </a:p>
        </p:txBody>
      </p:sp>
      <p:grpSp>
        <p:nvGrpSpPr>
          <p:cNvPr id="12" name="组合 11"/>
          <p:cNvGrpSpPr/>
          <p:nvPr/>
        </p:nvGrpSpPr>
        <p:grpSpPr>
          <a:xfrm>
            <a:off x="4647176" y="3116433"/>
            <a:ext cx="2834148" cy="903645"/>
            <a:chOff x="4648200" y="3438748"/>
            <a:chExt cx="2895600" cy="739300"/>
          </a:xfrm>
        </p:grpSpPr>
        <p:sp>
          <p:nvSpPr>
            <p:cNvPr id="13" name="矩形 12"/>
            <p:cNvSpPr/>
            <p:nvPr/>
          </p:nvSpPr>
          <p:spPr>
            <a:xfrm>
              <a:off x="4648200" y="3438748"/>
              <a:ext cx="2895600" cy="73930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4800" b="1" dirty="0">
                  <a:solidFill>
                    <a:schemeClr val="tx1">
                      <a:lumMod val="75000"/>
                      <a:lumOff val="25000"/>
                    </a:schemeClr>
                  </a:solidFill>
                  <a:latin typeface="思源黑体 Medium" panose="020B0600000000000000" pitchFamily="34" charset="-122"/>
                  <a:ea typeface="思源黑体 Medium" panose="020B0600000000000000" pitchFamily="34" charset="-122"/>
                  <a:cs typeface="+mn-ea"/>
                  <a:sym typeface="思源黑体 Light" panose="020B0300000000000000" pitchFamily="34" charset="-122"/>
                </a:rPr>
                <a:t>养护精神</a:t>
              </a:r>
              <a:endParaRPr lang="zh-CN" altLang="en-US" sz="4800" b="1" dirty="0">
                <a:solidFill>
                  <a:schemeClr val="tx1">
                    <a:lumMod val="75000"/>
                    <a:lumOff val="25000"/>
                  </a:schemeClr>
                </a:solidFill>
                <a:latin typeface="思源黑体 Medium" panose="020B0600000000000000" pitchFamily="34" charset="-122"/>
                <a:ea typeface="思源黑体 Medium" panose="020B0600000000000000" pitchFamily="34" charset="-122"/>
                <a:cs typeface="+mn-ea"/>
                <a:sym typeface="思源黑体 Light" panose="020B0300000000000000" pitchFamily="34" charset="-122"/>
              </a:endParaRPr>
            </a:p>
          </p:txBody>
        </p:sp>
        <p:cxnSp>
          <p:nvCxnSpPr>
            <p:cNvPr id="14" name="直接连接符 13"/>
            <p:cNvCxnSpPr/>
            <p:nvPr/>
          </p:nvCxnSpPr>
          <p:spPr>
            <a:xfrm>
              <a:off x="5676900" y="4094929"/>
              <a:ext cx="838200" cy="0"/>
            </a:xfrm>
            <a:prstGeom prst="line">
              <a:avLst/>
            </a:prstGeom>
            <a:ln w="28575">
              <a:solidFill>
                <a:srgbClr val="86B172"/>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1500" advTm="1000">
        <p:random/>
      </p:transition>
    </mc:Choice>
    <mc:Fallback>
      <p:transition spd="slow"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38850" y="519407"/>
            <a:ext cx="4152900" cy="2671466"/>
          </a:xfrm>
          <a:prstGeom prst="rect">
            <a:avLst/>
          </a:prstGeom>
        </p:spPr>
      </p:pic>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085215"/>
            <a:ext cx="4152900" cy="5715000"/>
          </a:xfrm>
          <a:prstGeom prst="rect">
            <a:avLst/>
          </a:prstGeom>
        </p:spPr>
      </p:pic>
      <p:sp>
        <p:nvSpPr>
          <p:cNvPr id="9" name="文本框 8"/>
          <p:cNvSpPr txBox="1"/>
          <p:nvPr/>
        </p:nvSpPr>
        <p:spPr>
          <a:xfrm>
            <a:off x="5391150" y="4724400"/>
            <a:ext cx="5962650" cy="1323439"/>
          </a:xfrm>
          <a:prstGeom prst="rect">
            <a:avLst/>
          </a:prstGeom>
          <a:noFill/>
        </p:spPr>
        <p:txBody>
          <a:bodyPr wrap="square" rtlCol="0">
            <a:spAutoFit/>
          </a:bodyPr>
          <a:lstStyle/>
          <a:p>
            <a:r>
              <a:rPr lang="zh-CN" altLang="en-US" sz="2000" b="0" i="0" dirty="0">
                <a:solidFill>
                  <a:srgbClr val="333333"/>
                </a:solidFill>
                <a:effectLst/>
                <a:latin typeface="Arial" panose="020B0604020202020204" pitchFamily="34" charset="0"/>
              </a:rPr>
              <a:t>该片讲述了一对犹太父子被送进了纳粹集中营，父亲利用自己的想象力扯谎说他们正身处一个游戏当中，最后父亲让儿子的童心没有受到伤害，而自己却惨死的故事。</a:t>
            </a:r>
            <a:endParaRPr lang="zh-CN" altLang="en-US" sz="2000" dirty="0"/>
          </a:p>
        </p:txBody>
      </p:sp>
      <p:sp>
        <p:nvSpPr>
          <p:cNvPr id="10" name="矩形 9"/>
          <p:cNvSpPr/>
          <p:nvPr/>
        </p:nvSpPr>
        <p:spPr>
          <a:xfrm>
            <a:off x="5695034" y="3681709"/>
            <a:ext cx="5030116" cy="92333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altLang="zh-CN" sz="5400" b="1" dirty="0">
                <a:solidFill>
                  <a:schemeClr val="accent3"/>
                </a:solidFill>
              </a:rPr>
              <a:t>《</a:t>
            </a:r>
            <a:r>
              <a:rPr lang="zh-CN" altLang="en-US" sz="5400" b="1" dirty="0">
                <a:solidFill>
                  <a:schemeClr val="accent3"/>
                </a:solidFill>
              </a:rPr>
              <a:t>美 丽 人 生</a:t>
            </a:r>
            <a:r>
              <a:rPr lang="en-US" altLang="zh-CN" sz="5400" b="1" dirty="0">
                <a:solidFill>
                  <a:schemeClr val="accent3"/>
                </a:solidFill>
              </a:rPr>
              <a:t>》</a:t>
            </a:r>
            <a:endParaRPr lang="zh-CN" altLang="en-US" sz="5400" b="1" dirty="0">
              <a:solidFill>
                <a:schemeClr val="accent3"/>
              </a:solidFill>
            </a:endParaRPr>
          </a:p>
        </p:txBody>
      </p:sp>
      <p:sp>
        <p:nvSpPr>
          <p:cNvPr id="2" name="文本框 1"/>
          <p:cNvSpPr txBox="1"/>
          <p:nvPr/>
        </p:nvSpPr>
        <p:spPr>
          <a:xfrm>
            <a:off x="0" y="163195"/>
            <a:ext cx="6096000" cy="922020"/>
          </a:xfrm>
          <a:prstGeom prst="rect">
            <a:avLst/>
          </a:prstGeom>
          <a:noFill/>
        </p:spPr>
        <p:txBody>
          <a:bodyPr wrap="square" rtlCol="0" anchor="t">
            <a:spAutoFit/>
          </a:bodyPr>
          <a:p>
            <a:pPr algn="ctr"/>
            <a:r>
              <a:rPr lang="en-US" altLang="zh-CN"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sym typeface="+mn-ea"/>
              </a:rPr>
              <a:t>1.</a:t>
            </a:r>
            <a:r>
              <a:rPr lang="zh-CN" alt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sym typeface="+mn-ea"/>
              </a:rPr>
              <a:t>养护精神的原因</a:t>
            </a:r>
            <a:endParaRPr lang="zh-CN" alt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par>
                                <p:cTn id="8" presetID="6" presetClass="entr" presetSubtype="16"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ircle(in)">
                                      <p:cBhvr>
                                        <p:cTn id="10" dur="2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1000" fill="hold"/>
                                        <p:tgtEl>
                                          <p:spTgt spid="10"/>
                                        </p:tgtEl>
                                        <p:attrNameLst>
                                          <p:attrName>ppt_w</p:attrName>
                                        </p:attrNameLst>
                                      </p:cBhvr>
                                      <p:tavLst>
                                        <p:tav tm="0">
                                          <p:val>
                                            <p:fltVal val="0"/>
                                          </p:val>
                                        </p:tav>
                                        <p:tav tm="100000">
                                          <p:val>
                                            <p:strVal val="#ppt_w"/>
                                          </p:val>
                                        </p:tav>
                                      </p:tavLst>
                                    </p:anim>
                                    <p:anim calcmode="lin" valueType="num">
                                      <p:cBhvr>
                                        <p:cTn id="16" dur="1000" fill="hold"/>
                                        <p:tgtEl>
                                          <p:spTgt spid="10"/>
                                        </p:tgtEl>
                                        <p:attrNameLst>
                                          <p:attrName>ppt_h</p:attrName>
                                        </p:attrNameLst>
                                      </p:cBhvr>
                                      <p:tavLst>
                                        <p:tav tm="0">
                                          <p:val>
                                            <p:fltVal val="0"/>
                                          </p:val>
                                        </p:tav>
                                        <p:tav tm="100000">
                                          <p:val>
                                            <p:strVal val="#ppt_h"/>
                                          </p:val>
                                        </p:tav>
                                      </p:tavLst>
                                    </p:anim>
                                    <p:anim calcmode="lin" valueType="num">
                                      <p:cBhvr>
                                        <p:cTn id="17" dur="1000" fill="hold"/>
                                        <p:tgtEl>
                                          <p:spTgt spid="10"/>
                                        </p:tgtEl>
                                        <p:attrNameLst>
                                          <p:attrName>style.rotation</p:attrName>
                                        </p:attrNameLst>
                                      </p:cBhvr>
                                      <p:tavLst>
                                        <p:tav tm="0">
                                          <p:val>
                                            <p:fltVal val="90"/>
                                          </p:val>
                                        </p:tav>
                                        <p:tav tm="100000">
                                          <p:val>
                                            <p:fltVal val="0"/>
                                          </p:val>
                                        </p:tav>
                                      </p:tavLst>
                                    </p:anim>
                                    <p:animEffect transition="in" filter="fade">
                                      <p:cBhvr>
                                        <p:cTn id="18" dur="10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6"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80">
                                          <p:stCondLst>
                                            <p:cond delay="0"/>
                                          </p:stCondLst>
                                        </p:cTn>
                                        <p:tgtEl>
                                          <p:spTgt spid="9"/>
                                        </p:tgtEl>
                                      </p:cBhvr>
                                    </p:animEffect>
                                    <p:anim calcmode="lin" valueType="num">
                                      <p:cBhvr>
                                        <p:cTn id="24"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9" dur="26">
                                          <p:stCondLst>
                                            <p:cond delay="650"/>
                                          </p:stCondLst>
                                        </p:cTn>
                                        <p:tgtEl>
                                          <p:spTgt spid="9"/>
                                        </p:tgtEl>
                                      </p:cBhvr>
                                      <p:to x="100000" y="60000"/>
                                    </p:animScale>
                                    <p:animScale>
                                      <p:cBhvr>
                                        <p:cTn id="30" dur="166" decel="50000">
                                          <p:stCondLst>
                                            <p:cond delay="676"/>
                                          </p:stCondLst>
                                        </p:cTn>
                                        <p:tgtEl>
                                          <p:spTgt spid="9"/>
                                        </p:tgtEl>
                                      </p:cBhvr>
                                      <p:to x="100000" y="100000"/>
                                    </p:animScale>
                                    <p:animScale>
                                      <p:cBhvr>
                                        <p:cTn id="31" dur="26">
                                          <p:stCondLst>
                                            <p:cond delay="1312"/>
                                          </p:stCondLst>
                                        </p:cTn>
                                        <p:tgtEl>
                                          <p:spTgt spid="9"/>
                                        </p:tgtEl>
                                      </p:cBhvr>
                                      <p:to x="100000" y="80000"/>
                                    </p:animScale>
                                    <p:animScale>
                                      <p:cBhvr>
                                        <p:cTn id="32" dur="166" decel="50000">
                                          <p:stCondLst>
                                            <p:cond delay="1338"/>
                                          </p:stCondLst>
                                        </p:cTn>
                                        <p:tgtEl>
                                          <p:spTgt spid="9"/>
                                        </p:tgtEl>
                                      </p:cBhvr>
                                      <p:to x="100000" y="100000"/>
                                    </p:animScale>
                                    <p:animScale>
                                      <p:cBhvr>
                                        <p:cTn id="33" dur="26">
                                          <p:stCondLst>
                                            <p:cond delay="1642"/>
                                          </p:stCondLst>
                                        </p:cTn>
                                        <p:tgtEl>
                                          <p:spTgt spid="9"/>
                                        </p:tgtEl>
                                      </p:cBhvr>
                                      <p:to x="100000" y="90000"/>
                                    </p:animScale>
                                    <p:animScale>
                                      <p:cBhvr>
                                        <p:cTn id="34" dur="166" decel="50000">
                                          <p:stCondLst>
                                            <p:cond delay="1668"/>
                                          </p:stCondLst>
                                        </p:cTn>
                                        <p:tgtEl>
                                          <p:spTgt spid="9"/>
                                        </p:tgtEl>
                                      </p:cBhvr>
                                      <p:to x="100000" y="100000"/>
                                    </p:animScale>
                                    <p:animScale>
                                      <p:cBhvr>
                                        <p:cTn id="35" dur="26">
                                          <p:stCondLst>
                                            <p:cond delay="1808"/>
                                          </p:stCondLst>
                                        </p:cTn>
                                        <p:tgtEl>
                                          <p:spTgt spid="9"/>
                                        </p:tgtEl>
                                      </p:cBhvr>
                                      <p:to x="100000" y="95000"/>
                                    </p:animScale>
                                    <p:animScale>
                                      <p:cBhvr>
                                        <p:cTn id="36"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1053594" y="4832909"/>
            <a:ext cx="10084812" cy="156966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zh-CN" altLang="zh-CN" sz="4800" b="1" dirty="0">
                <a:ln>
                  <a:solidFill>
                    <a:schemeClr val="accent4">
                      <a:lumMod val="50000"/>
                    </a:schemeClr>
                  </a:solidFill>
                </a:ln>
                <a:solidFill>
                  <a:schemeClr val="accent5">
                    <a:lumMod val="75000"/>
                  </a:schemeClr>
                </a:solidFill>
                <a:ea typeface="宋体" panose="02010600030101010101" pitchFamily="2" charset="-122"/>
                <a:cs typeface="Times New Roman" panose="02020603050405020304" pitchFamily="18" charset="0"/>
              </a:rPr>
              <a:t>物质条件的优越与否并不是</a:t>
            </a:r>
            <a:endParaRPr lang="en-US" altLang="zh-CN" sz="4800" b="1" dirty="0">
              <a:ln>
                <a:solidFill>
                  <a:schemeClr val="accent4">
                    <a:lumMod val="50000"/>
                  </a:schemeClr>
                </a:solidFill>
              </a:ln>
              <a:solidFill>
                <a:schemeClr val="accent5">
                  <a:lumMod val="75000"/>
                </a:schemeClr>
              </a:solidFill>
              <a:ea typeface="宋体" panose="02010600030101010101" pitchFamily="2" charset="-122"/>
              <a:cs typeface="Times New Roman" panose="02020603050405020304" pitchFamily="18" charset="0"/>
            </a:endParaRPr>
          </a:p>
          <a:p>
            <a:pPr algn="ctr"/>
            <a:r>
              <a:rPr lang="zh-CN" altLang="en-US" sz="4800" b="1" dirty="0">
                <a:ln>
                  <a:solidFill>
                    <a:schemeClr val="accent4">
                      <a:lumMod val="50000"/>
                    </a:schemeClr>
                  </a:solidFill>
                </a:ln>
                <a:solidFill>
                  <a:schemeClr val="accent5">
                    <a:lumMod val="75000"/>
                  </a:schemeClr>
                </a:solidFill>
                <a:ea typeface="宋体" panose="02010600030101010101" pitchFamily="2" charset="-122"/>
                <a:cs typeface="Times New Roman" panose="02020603050405020304" pitchFamily="18" charset="0"/>
              </a:rPr>
              <a:t>精神发育是否健全</a:t>
            </a:r>
            <a:r>
              <a:rPr lang="zh-CN" altLang="zh-CN" sz="4800" b="1" dirty="0">
                <a:ln>
                  <a:solidFill>
                    <a:schemeClr val="accent4">
                      <a:lumMod val="50000"/>
                    </a:schemeClr>
                  </a:solidFill>
                </a:ln>
                <a:solidFill>
                  <a:schemeClr val="accent5">
                    <a:lumMod val="75000"/>
                  </a:schemeClr>
                </a:solidFill>
                <a:ea typeface="宋体" panose="02010600030101010101" pitchFamily="2" charset="-122"/>
                <a:cs typeface="Times New Roman" panose="02020603050405020304" pitchFamily="18" charset="0"/>
              </a:rPr>
              <a:t>的决定性因素</a:t>
            </a:r>
            <a:r>
              <a:rPr lang="zh-CN" altLang="en-US" sz="4800" b="1" dirty="0">
                <a:ln>
                  <a:solidFill>
                    <a:schemeClr val="accent4">
                      <a:lumMod val="50000"/>
                    </a:schemeClr>
                  </a:solidFill>
                </a:ln>
                <a:solidFill>
                  <a:schemeClr val="accent5">
                    <a:lumMod val="75000"/>
                  </a:schemeClr>
                </a:solidFill>
                <a:ea typeface="宋体" panose="02010600030101010101" pitchFamily="2" charset="-122"/>
                <a:cs typeface="Times New Roman" panose="02020603050405020304" pitchFamily="18" charset="0"/>
              </a:rPr>
              <a:t>吗？</a:t>
            </a:r>
            <a:endParaRPr lang="zh-CN" altLang="en-US" sz="4800" b="1" dirty="0">
              <a:ln>
                <a:solidFill>
                  <a:schemeClr val="accent4">
                    <a:lumMod val="50000"/>
                  </a:schemeClr>
                </a:solidFill>
              </a:ln>
              <a:solidFill>
                <a:schemeClr val="accent5">
                  <a:lumMod val="75000"/>
                </a:schemeClr>
              </a:solidFill>
            </a:endParaRPr>
          </a:p>
        </p:txBody>
      </p:sp>
      <p:sp>
        <p:nvSpPr>
          <p:cNvPr id="12" name="矩形 11"/>
          <p:cNvSpPr/>
          <p:nvPr/>
        </p:nvSpPr>
        <p:spPr>
          <a:xfrm>
            <a:off x="1606379" y="37563"/>
            <a:ext cx="2146743" cy="923330"/>
          </a:xfrm>
          <a:prstGeom prst="rect">
            <a:avLst/>
          </a:prstGeom>
          <a:noFill/>
        </p:spPr>
        <p:txBody>
          <a:bodyPr wrap="none" lIns="91440" tIns="45720" rIns="91440" bIns="45720">
            <a:spAutoFit/>
          </a:bodyPr>
          <a:lstStyle/>
          <a:p>
            <a:pPr algn="ctr"/>
            <a:r>
              <a:rPr lang="en-US" altLang="zh-CN"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before</a:t>
            </a:r>
            <a:endPar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3" name="矩形 12"/>
          <p:cNvSpPr/>
          <p:nvPr/>
        </p:nvSpPr>
        <p:spPr>
          <a:xfrm>
            <a:off x="8244954" y="46124"/>
            <a:ext cx="1569660" cy="923330"/>
          </a:xfrm>
          <a:prstGeom prst="rect">
            <a:avLst/>
          </a:prstGeom>
          <a:noFill/>
        </p:spPr>
        <p:txBody>
          <a:bodyPr wrap="none" lIns="91440" tIns="45720" rIns="91440" bIns="45720">
            <a:spAutoFit/>
          </a:bodyPr>
          <a:lstStyle/>
          <a:p>
            <a:pPr algn="ctr"/>
            <a:r>
              <a:rPr lang="en-US" altLang="zh-CN"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after</a:t>
            </a:r>
            <a:endPar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4" name="箭头: 右 13"/>
          <p:cNvSpPr/>
          <p:nvPr/>
        </p:nvSpPr>
        <p:spPr>
          <a:xfrm>
            <a:off x="4711350" y="3083654"/>
            <a:ext cx="2213295" cy="511087"/>
          </a:xfrm>
          <a:prstGeom prst="rightArrow">
            <a:avLst/>
          </a:prstGeom>
          <a:solidFill>
            <a:schemeClr val="accent3">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207562" y="2729530"/>
            <a:ext cx="5220870" cy="40011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2000" b="1" dirty="0">
                <a:solidFill>
                  <a:schemeClr val="accent3"/>
                </a:solidFill>
              </a:rPr>
              <a:t>失去优渥的生活条件</a:t>
            </a:r>
            <a:endParaRPr lang="zh-CN" altLang="en-US" sz="2000" b="1" dirty="0">
              <a:solidFill>
                <a:schemeClr val="accent3"/>
              </a:solidFill>
            </a:endParaRPr>
          </a:p>
        </p:txBody>
      </p:sp>
      <p:sp>
        <p:nvSpPr>
          <p:cNvPr id="16" name="矩形 15"/>
          <p:cNvSpPr/>
          <p:nvPr/>
        </p:nvSpPr>
        <p:spPr>
          <a:xfrm>
            <a:off x="3207562" y="3575442"/>
            <a:ext cx="5220870" cy="40011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2000" b="1" dirty="0">
                <a:solidFill>
                  <a:schemeClr val="accent3"/>
                </a:solidFill>
              </a:rPr>
              <a:t>获得劳动中的成长</a:t>
            </a:r>
            <a:endParaRPr lang="zh-CN" altLang="en-US" sz="2000" b="1" dirty="0">
              <a:solidFill>
                <a:schemeClr val="accent3"/>
              </a:solidFill>
            </a:endParaRPr>
          </a:p>
        </p:txBody>
      </p:sp>
      <p:sp>
        <p:nvSpPr>
          <p:cNvPr id="2" name="文本框 1"/>
          <p:cNvSpPr txBox="1"/>
          <p:nvPr/>
        </p:nvSpPr>
        <p:spPr>
          <a:xfrm>
            <a:off x="2263140" y="271145"/>
            <a:ext cx="7109460" cy="922020"/>
          </a:xfrm>
          <a:prstGeom prst="rect">
            <a:avLst/>
          </a:prstGeom>
          <a:noFill/>
        </p:spPr>
        <p:txBody>
          <a:bodyPr wrap="square" rtlCol="0" anchor="t">
            <a:spAutoFit/>
          </a:bodyPr>
          <a:p>
            <a:pPr algn="ctr"/>
            <a:r>
              <a:rPr lang="en-US" altLang="zh-CN"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sym typeface="+mn-ea"/>
              </a:rPr>
              <a:t>2.</a:t>
            </a:r>
            <a:r>
              <a:rPr lang="zh-CN" alt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sym typeface="+mn-ea"/>
              </a:rPr>
              <a:t>精神与物质的关系</a:t>
            </a:r>
            <a:endParaRPr lang="zh-CN" alt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sym typeface="+mn-ea"/>
            </a:endParaRPr>
          </a:p>
        </p:txBody>
      </p:sp>
      <p:pic>
        <p:nvPicPr>
          <p:cNvPr id="3" name="图片 2" descr="屏幕截图 2023-12-11 231953"/>
          <p:cNvPicPr>
            <a:picLocks noChangeAspect="1"/>
          </p:cNvPicPr>
          <p:nvPr/>
        </p:nvPicPr>
        <p:blipFill>
          <a:blip r:embed="rId2"/>
          <a:stretch>
            <a:fillRect/>
          </a:stretch>
        </p:blipFill>
        <p:spPr>
          <a:xfrm>
            <a:off x="817880" y="969645"/>
            <a:ext cx="3330575" cy="3868420"/>
          </a:xfrm>
          <a:prstGeom prst="rect">
            <a:avLst/>
          </a:prstGeom>
        </p:spPr>
      </p:pic>
      <p:pic>
        <p:nvPicPr>
          <p:cNvPr id="6" name="图片 5" descr="屏幕截图 2023-12-11 232053"/>
          <p:cNvPicPr>
            <a:picLocks noChangeAspect="1"/>
          </p:cNvPicPr>
          <p:nvPr/>
        </p:nvPicPr>
        <p:blipFill>
          <a:blip r:embed="rId3"/>
          <a:stretch>
            <a:fillRect/>
          </a:stretch>
        </p:blipFill>
        <p:spPr>
          <a:xfrm>
            <a:off x="7314565" y="986155"/>
            <a:ext cx="3430270" cy="38303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heel(1)">
                                      <p:cBhvr>
                                        <p:cTn id="29" dur="20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anim calcmode="lin" valueType="num">
                                      <p:cBhvr>
                                        <p:cTn id="35" dur="1000" fill="hold"/>
                                        <p:tgtEl>
                                          <p:spTgt spid="4"/>
                                        </p:tgtEl>
                                        <p:attrNameLst>
                                          <p:attrName>ppt_x</p:attrName>
                                        </p:attrNameLst>
                                      </p:cBhvr>
                                      <p:tavLst>
                                        <p:tav tm="0">
                                          <p:val>
                                            <p:strVal val="#ppt_x"/>
                                          </p:val>
                                        </p:tav>
                                        <p:tav tm="100000">
                                          <p:val>
                                            <p:strVal val="#ppt_x"/>
                                          </p:val>
                                        </p:tav>
                                      </p:tavLst>
                                    </p:anim>
                                    <p:anim calcmode="lin" valueType="num">
                                      <p:cBhvr>
                                        <p:cTn id="3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13" grpId="0"/>
      <p:bldP spid="14" grpId="0" animBg="1"/>
      <p:bldP spid="15"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2"/>
          <p:cNvGrpSpPr/>
          <p:nvPr/>
        </p:nvGrpSpPr>
        <p:grpSpPr>
          <a:xfrm>
            <a:off x="5873799" y="306934"/>
            <a:ext cx="354013" cy="6035684"/>
            <a:chOff x="5888038" y="1230313"/>
            <a:chExt cx="354013" cy="7323137"/>
          </a:xfrm>
        </p:grpSpPr>
        <p:sp>
          <p:nvSpPr>
            <p:cNvPr id="112" name="Rectangle 44"/>
            <p:cNvSpPr/>
            <p:nvPr/>
          </p:nvSpPr>
          <p:spPr bwMode="auto">
            <a:xfrm>
              <a:off x="5916613" y="1384300"/>
              <a:ext cx="300038" cy="7169150"/>
            </a:xfrm>
            <a:prstGeom prst="rect">
              <a:avLst/>
            </a:prstGeom>
            <a:gradFill>
              <a:gsLst>
                <a:gs pos="15000">
                  <a:schemeClr val="bg2"/>
                </a:gs>
                <a:gs pos="100000">
                  <a:schemeClr val="bg2">
                    <a:lumMod val="60000"/>
                    <a:lumOff val="40000"/>
                  </a:schemeClr>
                </a:gs>
              </a:gsLst>
              <a:lin ang="10800000" scaled="0"/>
            </a:gradFill>
            <a:ln>
              <a:noFill/>
            </a:ln>
          </p:spPr>
          <p:txBody>
            <a:bodyPr anchor="ctr"/>
            <a:lstStyle/>
            <a:p>
              <a:pPr algn="ctr"/>
            </a:p>
          </p:txBody>
        </p:sp>
        <p:sp>
          <p:nvSpPr>
            <p:cNvPr id="113" name="Rectangle 45"/>
            <p:cNvSpPr/>
            <p:nvPr/>
          </p:nvSpPr>
          <p:spPr bwMode="auto">
            <a:xfrm>
              <a:off x="5888038" y="1230313"/>
              <a:ext cx="354013" cy="255588"/>
            </a:xfrm>
            <a:prstGeom prst="rect">
              <a:avLst/>
            </a:prstGeom>
            <a:gradFill>
              <a:gsLst>
                <a:gs pos="15000">
                  <a:schemeClr val="tx2"/>
                </a:gs>
                <a:gs pos="100000">
                  <a:schemeClr val="tx2">
                    <a:lumMod val="60000"/>
                    <a:lumOff val="40000"/>
                  </a:schemeClr>
                </a:gs>
              </a:gsLst>
              <a:lin ang="10800000" scaled="0"/>
            </a:gradFill>
            <a:ln>
              <a:noFill/>
            </a:ln>
          </p:spPr>
          <p:txBody>
            <a:bodyPr anchor="ctr"/>
            <a:lstStyle/>
            <a:p>
              <a:pPr algn="ctr"/>
            </a:p>
          </p:txBody>
        </p:sp>
      </p:grpSp>
      <p:sp>
        <p:nvSpPr>
          <p:cNvPr id="47" name="Rectangle 3"/>
          <p:cNvSpPr/>
          <p:nvPr/>
        </p:nvSpPr>
        <p:spPr bwMode="auto">
          <a:xfrm>
            <a:off x="5916613" y="2390775"/>
            <a:ext cx="300038" cy="287338"/>
          </a:xfrm>
          <a:prstGeom prst="rect">
            <a:avLst/>
          </a:prstGeom>
          <a:gradFill flip="none" rotWithShape="1">
            <a:gsLst>
              <a:gs pos="46000">
                <a:schemeClr val="tx2"/>
              </a:gs>
              <a:gs pos="100000">
                <a:schemeClr val="tx2">
                  <a:lumMod val="60000"/>
                  <a:lumOff val="40000"/>
                </a:schemeClr>
              </a:gs>
            </a:gsLst>
            <a:lin ang="5400000" scaled="1"/>
            <a:tileRect/>
          </a:gradFill>
          <a:ln>
            <a:noFill/>
          </a:ln>
        </p:spPr>
        <p:txBody>
          <a:bodyPr anchor="ctr"/>
          <a:lstStyle/>
          <a:p>
            <a:pPr algn="ctr"/>
          </a:p>
        </p:txBody>
      </p:sp>
      <p:sp>
        <p:nvSpPr>
          <p:cNvPr id="48" name="Rectangle 4"/>
          <p:cNvSpPr/>
          <p:nvPr/>
        </p:nvSpPr>
        <p:spPr bwMode="auto">
          <a:xfrm>
            <a:off x="5916613" y="4572000"/>
            <a:ext cx="300038" cy="290513"/>
          </a:xfrm>
          <a:prstGeom prst="rect">
            <a:avLst/>
          </a:prstGeom>
          <a:gradFill flip="none" rotWithShape="1">
            <a:gsLst>
              <a:gs pos="46000">
                <a:schemeClr val="tx2"/>
              </a:gs>
              <a:gs pos="100000">
                <a:schemeClr val="tx2">
                  <a:lumMod val="60000"/>
                  <a:lumOff val="40000"/>
                </a:schemeClr>
              </a:gs>
            </a:gsLst>
            <a:lin ang="5400000" scaled="1"/>
            <a:tileRect/>
          </a:gradFill>
          <a:ln>
            <a:noFill/>
          </a:ln>
        </p:spPr>
        <p:txBody>
          <a:bodyPr anchor="ctr"/>
          <a:lstStyle/>
          <a:p>
            <a:pPr algn="ctr"/>
          </a:p>
        </p:txBody>
      </p:sp>
      <p:sp>
        <p:nvSpPr>
          <p:cNvPr id="50" name="Rectangle 6"/>
          <p:cNvSpPr/>
          <p:nvPr/>
        </p:nvSpPr>
        <p:spPr bwMode="auto">
          <a:xfrm>
            <a:off x="5916613" y="3468688"/>
            <a:ext cx="300038" cy="287338"/>
          </a:xfrm>
          <a:prstGeom prst="rect">
            <a:avLst/>
          </a:prstGeom>
          <a:gradFill flip="none" rotWithShape="1">
            <a:gsLst>
              <a:gs pos="46000">
                <a:schemeClr val="tx2"/>
              </a:gs>
              <a:gs pos="100000">
                <a:schemeClr val="tx2">
                  <a:lumMod val="60000"/>
                  <a:lumOff val="40000"/>
                </a:schemeClr>
              </a:gs>
            </a:gsLst>
            <a:lin ang="5400000" scaled="1"/>
            <a:tileRect/>
          </a:gradFill>
          <a:ln>
            <a:noFill/>
          </a:ln>
        </p:spPr>
        <p:txBody>
          <a:bodyPr anchor="ctr"/>
          <a:lstStyle/>
          <a:p>
            <a:pPr algn="ctr"/>
          </a:p>
        </p:txBody>
      </p:sp>
      <p:sp>
        <p:nvSpPr>
          <p:cNvPr id="51" name="Rectangle 7"/>
          <p:cNvSpPr/>
          <p:nvPr/>
        </p:nvSpPr>
        <p:spPr bwMode="auto">
          <a:xfrm>
            <a:off x="5916613" y="5649913"/>
            <a:ext cx="300038" cy="288925"/>
          </a:xfrm>
          <a:prstGeom prst="rect">
            <a:avLst/>
          </a:prstGeom>
          <a:gradFill flip="none" rotWithShape="1">
            <a:gsLst>
              <a:gs pos="46000">
                <a:schemeClr val="tx2"/>
              </a:gs>
              <a:gs pos="100000">
                <a:schemeClr val="tx2">
                  <a:lumMod val="60000"/>
                  <a:lumOff val="40000"/>
                </a:schemeClr>
              </a:gs>
            </a:gsLst>
            <a:lin ang="5400000" scaled="1"/>
            <a:tileRect/>
          </a:gradFill>
          <a:ln>
            <a:noFill/>
          </a:ln>
        </p:spPr>
        <p:txBody>
          <a:bodyPr anchor="ctr"/>
          <a:lstStyle/>
          <a:p>
            <a:pPr algn="ctr"/>
          </a:p>
        </p:txBody>
      </p:sp>
      <p:sp>
        <p:nvSpPr>
          <p:cNvPr id="106" name="Freeform: Shape 38"/>
          <p:cNvSpPr/>
          <p:nvPr/>
        </p:nvSpPr>
        <p:spPr bwMode="auto">
          <a:xfrm>
            <a:off x="2607171" y="3473985"/>
            <a:ext cx="3255629" cy="2258243"/>
          </a:xfrm>
          <a:custGeom>
            <a:avLst/>
            <a:gdLst>
              <a:gd name="T0" fmla="*/ 1282 w 1282"/>
              <a:gd name="T1" fmla="*/ 311 h 341"/>
              <a:gd name="T2" fmla="*/ 1252 w 1282"/>
              <a:gd name="T3" fmla="*/ 341 h 341"/>
              <a:gd name="T4" fmla="*/ 30 w 1282"/>
              <a:gd name="T5" fmla="*/ 341 h 341"/>
              <a:gd name="T6" fmla="*/ 0 w 1282"/>
              <a:gd name="T7" fmla="*/ 311 h 341"/>
              <a:gd name="T8" fmla="*/ 0 w 1282"/>
              <a:gd name="T9" fmla="*/ 30 h 341"/>
              <a:gd name="T10" fmla="*/ 30 w 1282"/>
              <a:gd name="T11" fmla="*/ 0 h 341"/>
              <a:gd name="T12" fmla="*/ 1252 w 1282"/>
              <a:gd name="T13" fmla="*/ 0 h 341"/>
              <a:gd name="T14" fmla="*/ 1282 w 1282"/>
              <a:gd name="T15" fmla="*/ 30 h 341"/>
              <a:gd name="T16" fmla="*/ 1282 w 1282"/>
              <a:gd name="T17" fmla="*/ 31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2" h="341">
                <a:moveTo>
                  <a:pt x="1282" y="311"/>
                </a:moveTo>
                <a:cubicBezTo>
                  <a:pt x="1282" y="327"/>
                  <a:pt x="1268" y="341"/>
                  <a:pt x="1252" y="341"/>
                </a:cubicBezTo>
                <a:cubicBezTo>
                  <a:pt x="30" y="341"/>
                  <a:pt x="30" y="341"/>
                  <a:pt x="30" y="341"/>
                </a:cubicBezTo>
                <a:cubicBezTo>
                  <a:pt x="13" y="341"/>
                  <a:pt x="0" y="327"/>
                  <a:pt x="0" y="311"/>
                </a:cubicBezTo>
                <a:cubicBezTo>
                  <a:pt x="0" y="30"/>
                  <a:pt x="0" y="30"/>
                  <a:pt x="0" y="30"/>
                </a:cubicBezTo>
                <a:cubicBezTo>
                  <a:pt x="0" y="13"/>
                  <a:pt x="13" y="0"/>
                  <a:pt x="30" y="0"/>
                </a:cubicBezTo>
                <a:cubicBezTo>
                  <a:pt x="1252" y="0"/>
                  <a:pt x="1252" y="0"/>
                  <a:pt x="1252" y="0"/>
                </a:cubicBezTo>
                <a:cubicBezTo>
                  <a:pt x="1268" y="0"/>
                  <a:pt x="1282" y="13"/>
                  <a:pt x="1282" y="30"/>
                </a:cubicBezTo>
                <a:lnTo>
                  <a:pt x="1282" y="311"/>
                </a:lnTo>
                <a:close/>
              </a:path>
            </a:pathLst>
          </a:custGeom>
          <a:blipFill>
            <a:blip r:embed="rId1"/>
            <a:stretch>
              <a:fillRect/>
            </a:stretch>
          </a:blipFill>
          <a:ln>
            <a:noFill/>
          </a:ln>
        </p:spPr>
        <p:txBody>
          <a:bodyPr anchor="ctr"/>
          <a:lstStyle/>
          <a:p>
            <a:pPr algn="ctr"/>
          </a:p>
        </p:txBody>
      </p:sp>
      <p:sp>
        <p:nvSpPr>
          <p:cNvPr id="104" name="Freeform: Shape 36"/>
          <p:cNvSpPr/>
          <p:nvPr/>
        </p:nvSpPr>
        <p:spPr bwMode="auto">
          <a:xfrm>
            <a:off x="6216651" y="439174"/>
            <a:ext cx="3146765" cy="2297770"/>
          </a:xfrm>
          <a:custGeom>
            <a:avLst/>
            <a:gdLst>
              <a:gd name="T0" fmla="*/ 1282 w 1282"/>
              <a:gd name="T1" fmla="*/ 311 h 341"/>
              <a:gd name="T2" fmla="*/ 1252 w 1282"/>
              <a:gd name="T3" fmla="*/ 341 h 341"/>
              <a:gd name="T4" fmla="*/ 30 w 1282"/>
              <a:gd name="T5" fmla="*/ 341 h 341"/>
              <a:gd name="T6" fmla="*/ 0 w 1282"/>
              <a:gd name="T7" fmla="*/ 311 h 341"/>
              <a:gd name="T8" fmla="*/ 0 w 1282"/>
              <a:gd name="T9" fmla="*/ 30 h 341"/>
              <a:gd name="T10" fmla="*/ 30 w 1282"/>
              <a:gd name="T11" fmla="*/ 0 h 341"/>
              <a:gd name="T12" fmla="*/ 1252 w 1282"/>
              <a:gd name="T13" fmla="*/ 0 h 341"/>
              <a:gd name="T14" fmla="*/ 1282 w 1282"/>
              <a:gd name="T15" fmla="*/ 30 h 341"/>
              <a:gd name="T16" fmla="*/ 1282 w 1282"/>
              <a:gd name="T17" fmla="*/ 31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2" h="341">
                <a:moveTo>
                  <a:pt x="1282" y="311"/>
                </a:moveTo>
                <a:cubicBezTo>
                  <a:pt x="1282" y="327"/>
                  <a:pt x="1268" y="341"/>
                  <a:pt x="1252" y="341"/>
                </a:cubicBezTo>
                <a:cubicBezTo>
                  <a:pt x="30" y="341"/>
                  <a:pt x="30" y="341"/>
                  <a:pt x="30" y="341"/>
                </a:cubicBezTo>
                <a:cubicBezTo>
                  <a:pt x="13" y="341"/>
                  <a:pt x="0" y="327"/>
                  <a:pt x="0" y="311"/>
                </a:cubicBezTo>
                <a:cubicBezTo>
                  <a:pt x="0" y="30"/>
                  <a:pt x="0" y="30"/>
                  <a:pt x="0" y="30"/>
                </a:cubicBezTo>
                <a:cubicBezTo>
                  <a:pt x="0" y="13"/>
                  <a:pt x="13" y="0"/>
                  <a:pt x="30" y="0"/>
                </a:cubicBezTo>
                <a:cubicBezTo>
                  <a:pt x="1252" y="0"/>
                  <a:pt x="1252" y="0"/>
                  <a:pt x="1252" y="0"/>
                </a:cubicBezTo>
                <a:cubicBezTo>
                  <a:pt x="1268" y="0"/>
                  <a:pt x="1282" y="13"/>
                  <a:pt x="1282" y="30"/>
                </a:cubicBezTo>
                <a:lnTo>
                  <a:pt x="1282" y="311"/>
                </a:lnTo>
                <a:close/>
              </a:path>
            </a:pathLst>
          </a:custGeom>
          <a:blipFill>
            <a:blip r:embed="rId2"/>
            <a:stretch>
              <a:fillRect/>
            </a:stretch>
          </a:blipFill>
          <a:ln>
            <a:noFill/>
          </a:ln>
        </p:spPr>
        <p:txBody>
          <a:bodyPr anchor="ctr"/>
          <a:lstStyle/>
          <a:p>
            <a:pPr algn="ctr"/>
          </a:p>
        </p:txBody>
      </p:sp>
      <p:sp>
        <p:nvSpPr>
          <p:cNvPr id="55" name="TextBox 11"/>
          <p:cNvSpPr txBox="1"/>
          <p:nvPr/>
        </p:nvSpPr>
        <p:spPr>
          <a:xfrm>
            <a:off x="6448525" y="3685597"/>
            <a:ext cx="1415772" cy="338554"/>
          </a:xfrm>
          <a:prstGeom prst="rect">
            <a:avLst/>
          </a:prstGeom>
          <a:noFill/>
        </p:spPr>
        <p:txBody>
          <a:bodyPr wrap="none">
            <a:noAutofit/>
          </a:bodyPr>
          <a:lstStyle/>
          <a:p>
            <a:r>
              <a:rPr lang="zh-CN" altLang="en-US" sz="2800" b="1" dirty="0"/>
              <a:t>雷锋</a:t>
            </a:r>
            <a:endParaRPr lang="zh-CN" altLang="en-US" sz="2800" b="1" dirty="0"/>
          </a:p>
        </p:txBody>
      </p:sp>
      <p:sp>
        <p:nvSpPr>
          <p:cNvPr id="56" name="Rectangle 12"/>
          <p:cNvSpPr/>
          <p:nvPr/>
        </p:nvSpPr>
        <p:spPr>
          <a:xfrm>
            <a:off x="6270464" y="4163258"/>
            <a:ext cx="2756000" cy="553998"/>
          </a:xfrm>
          <a:prstGeom prst="rect">
            <a:avLst/>
          </a:prstGeom>
          <a:noFill/>
        </p:spPr>
        <p:txBody>
          <a:bodyPr wrap="square">
            <a:noAutofit/>
          </a:bodyPr>
          <a:lstStyle/>
          <a:p>
            <a:pPr>
              <a:lnSpc>
                <a:spcPct val="120000"/>
              </a:lnSpc>
            </a:pPr>
            <a:r>
              <a:rPr lang="zh-CN" altLang="en-US" sz="3600" dirty="0"/>
              <a:t>生活拮据</a:t>
            </a:r>
            <a:endParaRPr lang="en-US" altLang="zh-CN" sz="3600" dirty="0"/>
          </a:p>
          <a:p>
            <a:pPr>
              <a:lnSpc>
                <a:spcPct val="120000"/>
              </a:lnSpc>
            </a:pPr>
            <a:r>
              <a:rPr lang="zh-CN" altLang="en-US" sz="3600" dirty="0"/>
              <a:t>奉献他人</a:t>
            </a:r>
            <a:endParaRPr lang="zh-CN" altLang="en-US" sz="3600" dirty="0"/>
          </a:p>
        </p:txBody>
      </p:sp>
      <p:sp>
        <p:nvSpPr>
          <p:cNvPr id="63" name="TextBox 19"/>
          <p:cNvSpPr txBox="1"/>
          <p:nvPr/>
        </p:nvSpPr>
        <p:spPr>
          <a:xfrm>
            <a:off x="3867428" y="4995129"/>
            <a:ext cx="1415772" cy="338554"/>
          </a:xfrm>
          <a:prstGeom prst="rect">
            <a:avLst/>
          </a:prstGeom>
          <a:noFill/>
        </p:spPr>
        <p:txBody>
          <a:bodyPr wrap="none">
            <a:noAutofit/>
          </a:bodyPr>
          <a:lstStyle/>
          <a:p>
            <a:pPr algn="r"/>
            <a:endParaRPr lang="zh-CN" altLang="en-US" sz="2800" b="1" dirty="0"/>
          </a:p>
        </p:txBody>
      </p:sp>
      <p:sp>
        <p:nvSpPr>
          <p:cNvPr id="64" name="Rectangle 20"/>
          <p:cNvSpPr/>
          <p:nvPr/>
        </p:nvSpPr>
        <p:spPr>
          <a:xfrm>
            <a:off x="3117799" y="1247318"/>
            <a:ext cx="2756000" cy="553998"/>
          </a:xfrm>
          <a:prstGeom prst="rect">
            <a:avLst/>
          </a:prstGeom>
          <a:noFill/>
        </p:spPr>
        <p:txBody>
          <a:bodyPr wrap="square">
            <a:noAutofit/>
          </a:bodyPr>
          <a:lstStyle/>
          <a:p>
            <a:pPr algn="r">
              <a:lnSpc>
                <a:spcPct val="120000"/>
              </a:lnSpc>
            </a:pPr>
            <a:r>
              <a:rPr lang="zh-CN" altLang="en-US" sz="3600" dirty="0"/>
              <a:t>生活困苦</a:t>
            </a:r>
            <a:endParaRPr lang="en-US" altLang="zh-CN" sz="3600" dirty="0"/>
          </a:p>
          <a:p>
            <a:pPr algn="r">
              <a:lnSpc>
                <a:spcPct val="120000"/>
              </a:lnSpc>
            </a:pPr>
            <a:r>
              <a:rPr lang="zh-CN" altLang="en-US" sz="3600" dirty="0"/>
              <a:t>不放弃学习</a:t>
            </a:r>
            <a:endParaRPr lang="zh-CN" altLang="en-US" sz="3600" dirty="0"/>
          </a:p>
        </p:txBody>
      </p:sp>
      <p:sp>
        <p:nvSpPr>
          <p:cNvPr id="3" name="文本框 2"/>
          <p:cNvSpPr txBox="1"/>
          <p:nvPr/>
        </p:nvSpPr>
        <p:spPr>
          <a:xfrm>
            <a:off x="3088467" y="750899"/>
            <a:ext cx="2208972" cy="523220"/>
          </a:xfrm>
          <a:prstGeom prst="rect">
            <a:avLst/>
          </a:prstGeom>
          <a:noFill/>
        </p:spPr>
        <p:txBody>
          <a:bodyPr wrap="square">
            <a:spAutoFit/>
          </a:bodyPr>
          <a:lstStyle/>
          <a:p>
            <a:pPr algn="r"/>
            <a:r>
              <a:rPr lang="zh-CN" altLang="en-US" sz="2800" b="1" dirty="0"/>
              <a:t>颜回</a:t>
            </a:r>
            <a:endParaRPr lang="zh-CN" altLang="en-US" sz="2800" b="1" dirty="0"/>
          </a:p>
        </p:txBody>
      </p:sp>
      <p:sp>
        <p:nvSpPr>
          <p:cNvPr id="4" name="矩形 3"/>
          <p:cNvSpPr/>
          <p:nvPr/>
        </p:nvSpPr>
        <p:spPr>
          <a:xfrm>
            <a:off x="1236949" y="1429634"/>
            <a:ext cx="9930925" cy="3785652"/>
          </a:xfrm>
          <a:prstGeom prst="rect">
            <a:avLst/>
          </a:prstGeom>
          <a:noFill/>
        </p:spPr>
        <p:txBody>
          <a:bodyPr wrap="none" lIns="91440" tIns="45720" rIns="91440" bIns="45720">
            <a:spAutoFit/>
          </a:bodyPr>
          <a:lstStyle/>
          <a:p>
            <a:pPr algn="ctr"/>
            <a:r>
              <a:rPr lang="zh-CN" altLang="en-US"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即使在物质贫乏、外部环境艰苦的情况下，</a:t>
            </a:r>
            <a:endParaRPr lang="en-US" altLang="zh-CN"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a:p>
            <a:pPr algn="ctr"/>
            <a:r>
              <a:rPr lang="zh-CN" altLang="en-US"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只要我们守住自己的心灵，</a:t>
            </a:r>
            <a:endParaRPr lang="en-US" altLang="zh-CN"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a:p>
            <a:pPr algn="ctr"/>
            <a:r>
              <a:rPr lang="zh-CN" altLang="en-US"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仍然可以看到真善美。</a:t>
            </a:r>
            <a:endParaRPr lang="en-US" altLang="zh-CN"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a:p>
            <a:pPr algn="ctr"/>
            <a:r>
              <a:rPr lang="zh-CN" altLang="en-US"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相反过度的物质追求、物质攀比，</a:t>
            </a:r>
            <a:endParaRPr lang="en-US" altLang="zh-CN"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a:p>
            <a:pPr algn="ctr"/>
            <a:r>
              <a:rPr lang="zh-CN" altLang="en-US"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容易使我们丧失对真善美的体验，</a:t>
            </a:r>
            <a:endParaRPr lang="en-US" altLang="zh-CN"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a:p>
            <a:pPr algn="ctr"/>
            <a:r>
              <a:rPr lang="zh-CN" altLang="en-US"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丢失精神世界的财富</a:t>
            </a:r>
            <a:r>
              <a:rPr lang="zh-CN" altLang="en-US" sz="2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endParaRPr lang="zh-CN" altLang="en-US" sz="2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crush"/>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06"/>
                                        </p:tgtEl>
                                        <p:attrNameLst>
                                          <p:attrName>style.visibility</p:attrName>
                                        </p:attrNameLst>
                                      </p:cBhvr>
                                      <p:to>
                                        <p:strVal val="visible"/>
                                      </p:to>
                                    </p:set>
                                    <p:anim calcmode="lin" valueType="num">
                                      <p:cBhvr additive="base">
                                        <p:cTn id="11" dur="500" fill="hold"/>
                                        <p:tgtEl>
                                          <p:spTgt spid="106"/>
                                        </p:tgtEl>
                                        <p:attrNameLst>
                                          <p:attrName>ppt_x</p:attrName>
                                        </p:attrNameLst>
                                      </p:cBhvr>
                                      <p:tavLst>
                                        <p:tav tm="0">
                                          <p:val>
                                            <p:strVal val="#ppt_x"/>
                                          </p:val>
                                        </p:tav>
                                        <p:tav tm="100000">
                                          <p:val>
                                            <p:strVal val="#ppt_x"/>
                                          </p:val>
                                        </p:tav>
                                      </p:tavLst>
                                    </p:anim>
                                    <p:anim calcmode="lin" valueType="num">
                                      <p:cBhvr additive="base">
                                        <p:cTn id="12" dur="500" fill="hold"/>
                                        <p:tgtEl>
                                          <p:spTgt spid="10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4"/>
                                        </p:tgtEl>
                                        <p:attrNameLst>
                                          <p:attrName>style.visibility</p:attrName>
                                        </p:attrNameLst>
                                      </p:cBhvr>
                                      <p:to>
                                        <p:strVal val="visible"/>
                                      </p:to>
                                    </p:set>
                                    <p:anim calcmode="lin" valueType="num">
                                      <p:cBhvr additive="base">
                                        <p:cTn id="17" dur="500" fill="hold"/>
                                        <p:tgtEl>
                                          <p:spTgt spid="104"/>
                                        </p:tgtEl>
                                        <p:attrNameLst>
                                          <p:attrName>ppt_x</p:attrName>
                                        </p:attrNameLst>
                                      </p:cBhvr>
                                      <p:tavLst>
                                        <p:tav tm="0">
                                          <p:val>
                                            <p:strVal val="#ppt_x"/>
                                          </p:val>
                                        </p:tav>
                                        <p:tav tm="100000">
                                          <p:val>
                                            <p:strVal val="#ppt_x"/>
                                          </p:val>
                                        </p:tav>
                                      </p:tavLst>
                                    </p:anim>
                                    <p:anim calcmode="lin" valueType="num">
                                      <p:cBhvr additive="base">
                                        <p:cTn id="18"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fade">
                                      <p:cBhvr>
                                        <p:cTn id="23" dur="1000"/>
                                        <p:tgtEl>
                                          <p:spTgt spid="55"/>
                                        </p:tgtEl>
                                      </p:cBhvr>
                                    </p:animEffect>
                                    <p:anim calcmode="lin" valueType="num">
                                      <p:cBhvr>
                                        <p:cTn id="24" dur="1000" fill="hold"/>
                                        <p:tgtEl>
                                          <p:spTgt spid="55"/>
                                        </p:tgtEl>
                                        <p:attrNameLst>
                                          <p:attrName>ppt_x</p:attrName>
                                        </p:attrNameLst>
                                      </p:cBhvr>
                                      <p:tavLst>
                                        <p:tav tm="0">
                                          <p:val>
                                            <p:strVal val="#ppt_x"/>
                                          </p:val>
                                        </p:tav>
                                        <p:tav tm="100000">
                                          <p:val>
                                            <p:strVal val="#ppt_x"/>
                                          </p:val>
                                        </p:tav>
                                      </p:tavLst>
                                    </p:anim>
                                    <p:anim calcmode="lin" valueType="num">
                                      <p:cBhvr>
                                        <p:cTn id="25"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fade">
                                      <p:cBhvr>
                                        <p:cTn id="30" dur="1000"/>
                                        <p:tgtEl>
                                          <p:spTgt spid="56"/>
                                        </p:tgtEl>
                                      </p:cBhvr>
                                    </p:animEffect>
                                    <p:anim calcmode="lin" valueType="num">
                                      <p:cBhvr>
                                        <p:cTn id="31" dur="1000" fill="hold"/>
                                        <p:tgtEl>
                                          <p:spTgt spid="56"/>
                                        </p:tgtEl>
                                        <p:attrNameLst>
                                          <p:attrName>ppt_x</p:attrName>
                                        </p:attrNameLst>
                                      </p:cBhvr>
                                      <p:tavLst>
                                        <p:tav tm="0">
                                          <p:val>
                                            <p:strVal val="#ppt_x"/>
                                          </p:val>
                                        </p:tav>
                                        <p:tav tm="100000">
                                          <p:val>
                                            <p:strVal val="#ppt_x"/>
                                          </p:val>
                                        </p:tav>
                                      </p:tavLst>
                                    </p:anim>
                                    <p:anim calcmode="lin" valueType="num">
                                      <p:cBhvr>
                                        <p:cTn id="32"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1000"/>
                                        <p:tgtEl>
                                          <p:spTgt spid="3"/>
                                        </p:tgtEl>
                                      </p:cBhvr>
                                    </p:animEffect>
                                    <p:anim calcmode="lin" valueType="num">
                                      <p:cBhvr>
                                        <p:cTn id="38" dur="1000" fill="hold"/>
                                        <p:tgtEl>
                                          <p:spTgt spid="3"/>
                                        </p:tgtEl>
                                        <p:attrNameLst>
                                          <p:attrName>ppt_x</p:attrName>
                                        </p:attrNameLst>
                                      </p:cBhvr>
                                      <p:tavLst>
                                        <p:tav tm="0">
                                          <p:val>
                                            <p:strVal val="#ppt_x"/>
                                          </p:val>
                                        </p:tav>
                                        <p:tav tm="100000">
                                          <p:val>
                                            <p:strVal val="#ppt_x"/>
                                          </p:val>
                                        </p:tav>
                                      </p:tavLst>
                                    </p:anim>
                                    <p:anim calcmode="lin" valueType="num">
                                      <p:cBhvr>
                                        <p:cTn id="3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64"/>
                                        </p:tgtEl>
                                        <p:attrNameLst>
                                          <p:attrName>style.visibility</p:attrName>
                                        </p:attrNameLst>
                                      </p:cBhvr>
                                      <p:to>
                                        <p:strVal val="visible"/>
                                      </p:to>
                                    </p:set>
                                    <p:animEffect transition="in" filter="fade">
                                      <p:cBhvr>
                                        <p:cTn id="44" dur="1000"/>
                                        <p:tgtEl>
                                          <p:spTgt spid="64"/>
                                        </p:tgtEl>
                                      </p:cBhvr>
                                    </p:animEffect>
                                    <p:anim calcmode="lin" valueType="num">
                                      <p:cBhvr>
                                        <p:cTn id="45" dur="1000" fill="hold"/>
                                        <p:tgtEl>
                                          <p:spTgt spid="64"/>
                                        </p:tgtEl>
                                        <p:attrNameLst>
                                          <p:attrName>ppt_x</p:attrName>
                                        </p:attrNameLst>
                                      </p:cBhvr>
                                      <p:tavLst>
                                        <p:tav tm="0">
                                          <p:val>
                                            <p:strVal val="#ppt_x"/>
                                          </p:val>
                                        </p:tav>
                                        <p:tav tm="100000">
                                          <p:val>
                                            <p:strVal val="#ppt_x"/>
                                          </p:val>
                                        </p:tav>
                                      </p:tavLst>
                                    </p:anim>
                                    <p:anim calcmode="lin" valueType="num">
                                      <p:cBhvr>
                                        <p:cTn id="46"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5" presetClass="exit" presetSubtype="0" fill="hold" nodeType="clickEffect">
                                  <p:stCondLst>
                                    <p:cond delay="0"/>
                                  </p:stCondLst>
                                  <p:childTnLst>
                                    <p:animEffect transition="out" filter="fade">
                                      <p:cBhvr>
                                        <p:cTn id="50" dur="2000"/>
                                        <p:tgtEl>
                                          <p:spTgt spid="46"/>
                                        </p:tgtEl>
                                      </p:cBhvr>
                                    </p:animEffect>
                                    <p:anim calcmode="lin" valueType="num">
                                      <p:cBhvr>
                                        <p:cTn id="51" dur="2000"/>
                                        <p:tgtEl>
                                          <p:spTgt spid="46"/>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52" dur="2000"/>
                                        <p:tgtEl>
                                          <p:spTgt spid="46"/>
                                        </p:tgtEl>
                                        <p:attrNameLst>
                                          <p:attrName>ppt_h</p:attrName>
                                        </p:attrNameLst>
                                      </p:cBhvr>
                                      <p:tavLst>
                                        <p:tav tm="0">
                                          <p:val>
                                            <p:strVal val="ppt_h"/>
                                          </p:val>
                                        </p:tav>
                                        <p:tav tm="100000">
                                          <p:val>
                                            <p:strVal val="ppt_h"/>
                                          </p:val>
                                        </p:tav>
                                      </p:tavLst>
                                    </p:anim>
                                    <p:set>
                                      <p:cBhvr>
                                        <p:cTn id="53" dur="1" fill="hold">
                                          <p:stCondLst>
                                            <p:cond delay="1999"/>
                                          </p:stCondLst>
                                        </p:cTn>
                                        <p:tgtEl>
                                          <p:spTgt spid="46"/>
                                        </p:tgtEl>
                                        <p:attrNameLst>
                                          <p:attrName>style.visibility</p:attrName>
                                        </p:attrNameLst>
                                      </p:cBhvr>
                                      <p:to>
                                        <p:strVal val="hidden"/>
                                      </p:to>
                                    </p:set>
                                  </p:childTnLst>
                                </p:cTn>
                              </p:par>
                              <p:par>
                                <p:cTn id="54" presetID="45" presetClass="exit" presetSubtype="0" fill="hold" grpId="1" nodeType="withEffect">
                                  <p:stCondLst>
                                    <p:cond delay="0"/>
                                  </p:stCondLst>
                                  <p:childTnLst>
                                    <p:animEffect transition="out" filter="fade">
                                      <p:cBhvr>
                                        <p:cTn id="55" dur="2000"/>
                                        <p:tgtEl>
                                          <p:spTgt spid="106"/>
                                        </p:tgtEl>
                                      </p:cBhvr>
                                    </p:animEffect>
                                    <p:anim calcmode="lin" valueType="num">
                                      <p:cBhvr>
                                        <p:cTn id="56" dur="2000"/>
                                        <p:tgtEl>
                                          <p:spTgt spid="106"/>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57" dur="2000"/>
                                        <p:tgtEl>
                                          <p:spTgt spid="106"/>
                                        </p:tgtEl>
                                        <p:attrNameLst>
                                          <p:attrName>ppt_h</p:attrName>
                                        </p:attrNameLst>
                                      </p:cBhvr>
                                      <p:tavLst>
                                        <p:tav tm="0">
                                          <p:val>
                                            <p:strVal val="ppt_h"/>
                                          </p:val>
                                        </p:tav>
                                        <p:tav tm="100000">
                                          <p:val>
                                            <p:strVal val="ppt_h"/>
                                          </p:val>
                                        </p:tav>
                                      </p:tavLst>
                                    </p:anim>
                                    <p:set>
                                      <p:cBhvr>
                                        <p:cTn id="58" dur="1" fill="hold">
                                          <p:stCondLst>
                                            <p:cond delay="1999"/>
                                          </p:stCondLst>
                                        </p:cTn>
                                        <p:tgtEl>
                                          <p:spTgt spid="106"/>
                                        </p:tgtEl>
                                        <p:attrNameLst>
                                          <p:attrName>style.visibility</p:attrName>
                                        </p:attrNameLst>
                                      </p:cBhvr>
                                      <p:to>
                                        <p:strVal val="hidden"/>
                                      </p:to>
                                    </p:set>
                                  </p:childTnLst>
                                </p:cTn>
                              </p:par>
                              <p:par>
                                <p:cTn id="59" presetID="45" presetClass="exit" presetSubtype="0" fill="hold" grpId="1" nodeType="withEffect">
                                  <p:stCondLst>
                                    <p:cond delay="0"/>
                                  </p:stCondLst>
                                  <p:childTnLst>
                                    <p:animEffect transition="out" filter="fade">
                                      <p:cBhvr>
                                        <p:cTn id="60" dur="2000"/>
                                        <p:tgtEl>
                                          <p:spTgt spid="104"/>
                                        </p:tgtEl>
                                      </p:cBhvr>
                                    </p:animEffect>
                                    <p:anim calcmode="lin" valueType="num">
                                      <p:cBhvr>
                                        <p:cTn id="61" dur="2000"/>
                                        <p:tgtEl>
                                          <p:spTgt spid="10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62" dur="2000"/>
                                        <p:tgtEl>
                                          <p:spTgt spid="104"/>
                                        </p:tgtEl>
                                        <p:attrNameLst>
                                          <p:attrName>ppt_h</p:attrName>
                                        </p:attrNameLst>
                                      </p:cBhvr>
                                      <p:tavLst>
                                        <p:tav tm="0">
                                          <p:val>
                                            <p:strVal val="ppt_h"/>
                                          </p:val>
                                        </p:tav>
                                        <p:tav tm="100000">
                                          <p:val>
                                            <p:strVal val="ppt_h"/>
                                          </p:val>
                                        </p:tav>
                                      </p:tavLst>
                                    </p:anim>
                                    <p:set>
                                      <p:cBhvr>
                                        <p:cTn id="63" dur="1" fill="hold">
                                          <p:stCondLst>
                                            <p:cond delay="1999"/>
                                          </p:stCondLst>
                                        </p:cTn>
                                        <p:tgtEl>
                                          <p:spTgt spid="104"/>
                                        </p:tgtEl>
                                        <p:attrNameLst>
                                          <p:attrName>style.visibility</p:attrName>
                                        </p:attrNameLst>
                                      </p:cBhvr>
                                      <p:to>
                                        <p:strVal val="hidden"/>
                                      </p:to>
                                    </p:set>
                                  </p:childTnLst>
                                </p:cTn>
                              </p:par>
                              <p:par>
                                <p:cTn id="64" presetID="45" presetClass="exit" presetSubtype="0" fill="hold" grpId="1" nodeType="withEffect">
                                  <p:stCondLst>
                                    <p:cond delay="0"/>
                                  </p:stCondLst>
                                  <p:childTnLst>
                                    <p:animEffect transition="out" filter="fade">
                                      <p:cBhvr>
                                        <p:cTn id="65" dur="2000"/>
                                        <p:tgtEl>
                                          <p:spTgt spid="55"/>
                                        </p:tgtEl>
                                      </p:cBhvr>
                                    </p:animEffect>
                                    <p:anim calcmode="lin" valueType="num">
                                      <p:cBhvr>
                                        <p:cTn id="66" dur="2000"/>
                                        <p:tgtEl>
                                          <p:spTgt spid="55"/>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67" dur="2000"/>
                                        <p:tgtEl>
                                          <p:spTgt spid="55"/>
                                        </p:tgtEl>
                                        <p:attrNameLst>
                                          <p:attrName>ppt_h</p:attrName>
                                        </p:attrNameLst>
                                      </p:cBhvr>
                                      <p:tavLst>
                                        <p:tav tm="0">
                                          <p:val>
                                            <p:strVal val="ppt_h"/>
                                          </p:val>
                                        </p:tav>
                                        <p:tav tm="100000">
                                          <p:val>
                                            <p:strVal val="ppt_h"/>
                                          </p:val>
                                        </p:tav>
                                      </p:tavLst>
                                    </p:anim>
                                    <p:set>
                                      <p:cBhvr>
                                        <p:cTn id="68" dur="1" fill="hold">
                                          <p:stCondLst>
                                            <p:cond delay="1999"/>
                                          </p:stCondLst>
                                        </p:cTn>
                                        <p:tgtEl>
                                          <p:spTgt spid="55"/>
                                        </p:tgtEl>
                                        <p:attrNameLst>
                                          <p:attrName>style.visibility</p:attrName>
                                        </p:attrNameLst>
                                      </p:cBhvr>
                                      <p:to>
                                        <p:strVal val="hidden"/>
                                      </p:to>
                                    </p:set>
                                  </p:childTnLst>
                                </p:cTn>
                              </p:par>
                              <p:par>
                                <p:cTn id="69" presetID="45" presetClass="exit" presetSubtype="0" fill="hold" grpId="1" nodeType="withEffect">
                                  <p:stCondLst>
                                    <p:cond delay="0"/>
                                  </p:stCondLst>
                                  <p:childTnLst>
                                    <p:animEffect transition="out" filter="fade">
                                      <p:cBhvr>
                                        <p:cTn id="70" dur="2000"/>
                                        <p:tgtEl>
                                          <p:spTgt spid="56"/>
                                        </p:tgtEl>
                                      </p:cBhvr>
                                    </p:animEffect>
                                    <p:anim calcmode="lin" valueType="num">
                                      <p:cBhvr>
                                        <p:cTn id="71" dur="2000"/>
                                        <p:tgtEl>
                                          <p:spTgt spid="56"/>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72" dur="2000"/>
                                        <p:tgtEl>
                                          <p:spTgt spid="56"/>
                                        </p:tgtEl>
                                        <p:attrNameLst>
                                          <p:attrName>ppt_h</p:attrName>
                                        </p:attrNameLst>
                                      </p:cBhvr>
                                      <p:tavLst>
                                        <p:tav tm="0">
                                          <p:val>
                                            <p:strVal val="ppt_h"/>
                                          </p:val>
                                        </p:tav>
                                        <p:tav tm="100000">
                                          <p:val>
                                            <p:strVal val="ppt_h"/>
                                          </p:val>
                                        </p:tav>
                                      </p:tavLst>
                                    </p:anim>
                                    <p:set>
                                      <p:cBhvr>
                                        <p:cTn id="73" dur="1" fill="hold">
                                          <p:stCondLst>
                                            <p:cond delay="1999"/>
                                          </p:stCondLst>
                                        </p:cTn>
                                        <p:tgtEl>
                                          <p:spTgt spid="56"/>
                                        </p:tgtEl>
                                        <p:attrNameLst>
                                          <p:attrName>style.visibility</p:attrName>
                                        </p:attrNameLst>
                                      </p:cBhvr>
                                      <p:to>
                                        <p:strVal val="hidden"/>
                                      </p:to>
                                    </p:set>
                                  </p:childTnLst>
                                </p:cTn>
                              </p:par>
                              <p:par>
                                <p:cTn id="74" presetID="45" presetClass="exit" presetSubtype="0" fill="hold" grpId="1" nodeType="withEffect">
                                  <p:stCondLst>
                                    <p:cond delay="0"/>
                                  </p:stCondLst>
                                  <p:childTnLst>
                                    <p:animEffect transition="out" filter="fade">
                                      <p:cBhvr>
                                        <p:cTn id="75" dur="2000"/>
                                        <p:tgtEl>
                                          <p:spTgt spid="3"/>
                                        </p:tgtEl>
                                      </p:cBhvr>
                                    </p:animEffect>
                                    <p:anim calcmode="lin" valueType="num">
                                      <p:cBhvr>
                                        <p:cTn id="76" dur="2000"/>
                                        <p:tgtEl>
                                          <p:spTgt spid="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77" dur="2000"/>
                                        <p:tgtEl>
                                          <p:spTgt spid="3"/>
                                        </p:tgtEl>
                                        <p:attrNameLst>
                                          <p:attrName>ppt_h</p:attrName>
                                        </p:attrNameLst>
                                      </p:cBhvr>
                                      <p:tavLst>
                                        <p:tav tm="0">
                                          <p:val>
                                            <p:strVal val="ppt_h"/>
                                          </p:val>
                                        </p:tav>
                                        <p:tav tm="100000">
                                          <p:val>
                                            <p:strVal val="ppt_h"/>
                                          </p:val>
                                        </p:tav>
                                      </p:tavLst>
                                    </p:anim>
                                    <p:set>
                                      <p:cBhvr>
                                        <p:cTn id="78" dur="1" fill="hold">
                                          <p:stCondLst>
                                            <p:cond delay="1999"/>
                                          </p:stCondLst>
                                        </p:cTn>
                                        <p:tgtEl>
                                          <p:spTgt spid="3"/>
                                        </p:tgtEl>
                                        <p:attrNameLst>
                                          <p:attrName>style.visibility</p:attrName>
                                        </p:attrNameLst>
                                      </p:cBhvr>
                                      <p:to>
                                        <p:strVal val="hidden"/>
                                      </p:to>
                                    </p:set>
                                  </p:childTnLst>
                                </p:cTn>
                              </p:par>
                              <p:par>
                                <p:cTn id="79" presetID="45" presetClass="exit" presetSubtype="0" fill="hold" grpId="1" nodeType="withEffect">
                                  <p:stCondLst>
                                    <p:cond delay="0"/>
                                  </p:stCondLst>
                                  <p:childTnLst>
                                    <p:animEffect transition="out" filter="fade">
                                      <p:cBhvr>
                                        <p:cTn id="80" dur="2000"/>
                                        <p:tgtEl>
                                          <p:spTgt spid="64"/>
                                        </p:tgtEl>
                                      </p:cBhvr>
                                    </p:animEffect>
                                    <p:anim calcmode="lin" valueType="num">
                                      <p:cBhvr>
                                        <p:cTn id="81" dur="2000"/>
                                        <p:tgtEl>
                                          <p:spTgt spid="6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2" dur="2000"/>
                                        <p:tgtEl>
                                          <p:spTgt spid="64"/>
                                        </p:tgtEl>
                                        <p:attrNameLst>
                                          <p:attrName>ppt_h</p:attrName>
                                        </p:attrNameLst>
                                      </p:cBhvr>
                                      <p:tavLst>
                                        <p:tav tm="0">
                                          <p:val>
                                            <p:strVal val="ppt_h"/>
                                          </p:val>
                                        </p:tav>
                                        <p:tav tm="100000">
                                          <p:val>
                                            <p:strVal val="ppt_h"/>
                                          </p:val>
                                        </p:tav>
                                      </p:tavLst>
                                    </p:anim>
                                    <p:set>
                                      <p:cBhvr>
                                        <p:cTn id="83" dur="1" fill="hold">
                                          <p:stCondLst>
                                            <p:cond delay="1999"/>
                                          </p:stCondLst>
                                        </p:cTn>
                                        <p:tgtEl>
                                          <p:spTgt spid="64"/>
                                        </p:tgtEl>
                                        <p:attrNameLst>
                                          <p:attrName>style.visibility</p:attrName>
                                        </p:attrNameLst>
                                      </p:cBhvr>
                                      <p:to>
                                        <p:strVal val="hidden"/>
                                      </p:to>
                                    </p:set>
                                  </p:childTnLst>
                                </p:cTn>
                              </p:par>
                              <p:par>
                                <p:cTn id="84" presetID="1" presetClass="exit" presetSubtype="0" fill="hold" grpId="0" nodeType="withEffect">
                                  <p:stCondLst>
                                    <p:cond delay="0"/>
                                  </p:stCondLst>
                                  <p:childTnLst>
                                    <p:set>
                                      <p:cBhvr>
                                        <p:cTn id="85" dur="1" fill="hold">
                                          <p:stCondLst>
                                            <p:cond delay="0"/>
                                          </p:stCondLst>
                                        </p:cTn>
                                        <p:tgtEl>
                                          <p:spTgt spid="47"/>
                                        </p:tgtEl>
                                        <p:attrNameLst>
                                          <p:attrName>style.visibility</p:attrName>
                                        </p:attrNameLst>
                                      </p:cBhvr>
                                      <p:to>
                                        <p:strVal val="hidden"/>
                                      </p:to>
                                    </p:set>
                                  </p:childTnLst>
                                </p:cTn>
                              </p:par>
                              <p:par>
                                <p:cTn id="86" presetID="1" presetClass="exit" presetSubtype="0" fill="hold" grpId="0" nodeType="withEffect">
                                  <p:stCondLst>
                                    <p:cond delay="0"/>
                                  </p:stCondLst>
                                  <p:childTnLst>
                                    <p:set>
                                      <p:cBhvr>
                                        <p:cTn id="87" dur="1" fill="hold">
                                          <p:stCondLst>
                                            <p:cond delay="0"/>
                                          </p:stCondLst>
                                        </p:cTn>
                                        <p:tgtEl>
                                          <p:spTgt spid="50"/>
                                        </p:tgtEl>
                                        <p:attrNameLst>
                                          <p:attrName>style.visibility</p:attrName>
                                        </p:attrNameLst>
                                      </p:cBhvr>
                                      <p:to>
                                        <p:strVal val="hidden"/>
                                      </p:to>
                                    </p:set>
                                  </p:childTnLst>
                                </p:cTn>
                              </p:par>
                              <p:par>
                                <p:cTn id="88" presetID="1" presetClass="exit" presetSubtype="0" fill="hold" grpId="0" nodeType="withEffect">
                                  <p:stCondLst>
                                    <p:cond delay="0"/>
                                  </p:stCondLst>
                                  <p:childTnLst>
                                    <p:set>
                                      <p:cBhvr>
                                        <p:cTn id="89" dur="1" fill="hold">
                                          <p:stCondLst>
                                            <p:cond delay="0"/>
                                          </p:stCondLst>
                                        </p:cTn>
                                        <p:tgtEl>
                                          <p:spTgt spid="48"/>
                                        </p:tgtEl>
                                        <p:attrNameLst>
                                          <p:attrName>style.visibility</p:attrName>
                                        </p:attrNameLst>
                                      </p:cBhvr>
                                      <p:to>
                                        <p:strVal val="hidden"/>
                                      </p:to>
                                    </p:set>
                                  </p:childTnLst>
                                </p:cTn>
                              </p:par>
                              <p:par>
                                <p:cTn id="90" presetID="1" presetClass="exit" presetSubtype="0" fill="hold" grpId="0" nodeType="withEffect">
                                  <p:stCondLst>
                                    <p:cond delay="0"/>
                                  </p:stCondLst>
                                  <p:childTnLst>
                                    <p:set>
                                      <p:cBhvr>
                                        <p:cTn id="91" dur="1" fill="hold">
                                          <p:stCondLst>
                                            <p:cond delay="0"/>
                                          </p:stCondLst>
                                        </p:cTn>
                                        <p:tgtEl>
                                          <p:spTgt spid="51"/>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8" presetClass="entr" presetSubtype="16" fill="hold" nodeType="clickEffect">
                                  <p:stCondLst>
                                    <p:cond delay="0"/>
                                  </p:stCondLst>
                                  <p:childTnLst>
                                    <p:set>
                                      <p:cBhvr>
                                        <p:cTn id="95" dur="1" fill="hold">
                                          <p:stCondLst>
                                            <p:cond delay="0"/>
                                          </p:stCondLst>
                                        </p:cTn>
                                        <p:tgtEl>
                                          <p:spTgt spid="4">
                                            <p:txEl>
                                              <p:pRg st="0" end="0"/>
                                            </p:txEl>
                                          </p:spTgt>
                                        </p:tgtEl>
                                        <p:attrNameLst>
                                          <p:attrName>style.visibility</p:attrName>
                                        </p:attrNameLst>
                                      </p:cBhvr>
                                      <p:to>
                                        <p:strVal val="visible"/>
                                      </p:to>
                                    </p:set>
                                    <p:animEffect transition="in" filter="diamond(in)">
                                      <p:cBhvr>
                                        <p:cTn id="96" dur="2000"/>
                                        <p:tgtEl>
                                          <p:spTgt spid="4">
                                            <p:txEl>
                                              <p:pRg st="0" end="0"/>
                                            </p:txEl>
                                          </p:spTgt>
                                        </p:tgtEl>
                                      </p:cBhvr>
                                    </p:animEffect>
                                  </p:childTnLst>
                                </p:cTn>
                              </p:par>
                              <p:par>
                                <p:cTn id="97" presetID="8" presetClass="entr" presetSubtype="16" fill="hold" nodeType="withEffect">
                                  <p:stCondLst>
                                    <p:cond delay="0"/>
                                  </p:stCondLst>
                                  <p:childTnLst>
                                    <p:set>
                                      <p:cBhvr>
                                        <p:cTn id="98" dur="1" fill="hold">
                                          <p:stCondLst>
                                            <p:cond delay="0"/>
                                          </p:stCondLst>
                                        </p:cTn>
                                        <p:tgtEl>
                                          <p:spTgt spid="4">
                                            <p:txEl>
                                              <p:pRg st="1" end="1"/>
                                            </p:txEl>
                                          </p:spTgt>
                                        </p:tgtEl>
                                        <p:attrNameLst>
                                          <p:attrName>style.visibility</p:attrName>
                                        </p:attrNameLst>
                                      </p:cBhvr>
                                      <p:to>
                                        <p:strVal val="visible"/>
                                      </p:to>
                                    </p:set>
                                    <p:animEffect transition="in" filter="diamond(in)">
                                      <p:cBhvr>
                                        <p:cTn id="99" dur="2000"/>
                                        <p:tgtEl>
                                          <p:spTgt spid="4">
                                            <p:txEl>
                                              <p:pRg st="1" end="1"/>
                                            </p:txEl>
                                          </p:spTgt>
                                        </p:tgtEl>
                                      </p:cBhvr>
                                    </p:animEffect>
                                  </p:childTnLst>
                                </p:cTn>
                              </p:par>
                              <p:par>
                                <p:cTn id="100" presetID="8" presetClass="entr" presetSubtype="16" fill="hold" nodeType="withEffect">
                                  <p:stCondLst>
                                    <p:cond delay="0"/>
                                  </p:stCondLst>
                                  <p:childTnLst>
                                    <p:set>
                                      <p:cBhvr>
                                        <p:cTn id="101" dur="1" fill="hold">
                                          <p:stCondLst>
                                            <p:cond delay="0"/>
                                          </p:stCondLst>
                                        </p:cTn>
                                        <p:tgtEl>
                                          <p:spTgt spid="4">
                                            <p:txEl>
                                              <p:pRg st="2" end="2"/>
                                            </p:txEl>
                                          </p:spTgt>
                                        </p:tgtEl>
                                        <p:attrNameLst>
                                          <p:attrName>style.visibility</p:attrName>
                                        </p:attrNameLst>
                                      </p:cBhvr>
                                      <p:to>
                                        <p:strVal val="visible"/>
                                      </p:to>
                                    </p:set>
                                    <p:animEffect transition="in" filter="diamond(in)">
                                      <p:cBhvr>
                                        <p:cTn id="102" dur="2000"/>
                                        <p:tgtEl>
                                          <p:spTgt spid="4">
                                            <p:txEl>
                                              <p:pRg st="2" end="2"/>
                                            </p:txEl>
                                          </p:spTgt>
                                        </p:tgtEl>
                                      </p:cBhvr>
                                    </p:animEffect>
                                  </p:childTnLst>
                                </p:cTn>
                              </p:par>
                              <p:par>
                                <p:cTn id="103" presetID="8" presetClass="entr" presetSubtype="16" fill="hold" nodeType="withEffect">
                                  <p:stCondLst>
                                    <p:cond delay="0"/>
                                  </p:stCondLst>
                                  <p:childTnLst>
                                    <p:set>
                                      <p:cBhvr>
                                        <p:cTn id="104" dur="1" fill="hold">
                                          <p:stCondLst>
                                            <p:cond delay="0"/>
                                          </p:stCondLst>
                                        </p:cTn>
                                        <p:tgtEl>
                                          <p:spTgt spid="4">
                                            <p:txEl>
                                              <p:pRg st="3" end="3"/>
                                            </p:txEl>
                                          </p:spTgt>
                                        </p:tgtEl>
                                        <p:attrNameLst>
                                          <p:attrName>style.visibility</p:attrName>
                                        </p:attrNameLst>
                                      </p:cBhvr>
                                      <p:to>
                                        <p:strVal val="visible"/>
                                      </p:to>
                                    </p:set>
                                    <p:animEffect transition="in" filter="diamond(in)">
                                      <p:cBhvr>
                                        <p:cTn id="105" dur="2000"/>
                                        <p:tgtEl>
                                          <p:spTgt spid="4">
                                            <p:txEl>
                                              <p:pRg st="3" end="3"/>
                                            </p:txEl>
                                          </p:spTgt>
                                        </p:tgtEl>
                                      </p:cBhvr>
                                    </p:animEffect>
                                  </p:childTnLst>
                                </p:cTn>
                              </p:par>
                              <p:par>
                                <p:cTn id="106" presetID="8" presetClass="entr" presetSubtype="16" fill="hold" nodeType="withEffect">
                                  <p:stCondLst>
                                    <p:cond delay="0"/>
                                  </p:stCondLst>
                                  <p:childTnLst>
                                    <p:set>
                                      <p:cBhvr>
                                        <p:cTn id="107" dur="1" fill="hold">
                                          <p:stCondLst>
                                            <p:cond delay="0"/>
                                          </p:stCondLst>
                                        </p:cTn>
                                        <p:tgtEl>
                                          <p:spTgt spid="4">
                                            <p:txEl>
                                              <p:pRg st="4" end="4"/>
                                            </p:txEl>
                                          </p:spTgt>
                                        </p:tgtEl>
                                        <p:attrNameLst>
                                          <p:attrName>style.visibility</p:attrName>
                                        </p:attrNameLst>
                                      </p:cBhvr>
                                      <p:to>
                                        <p:strVal val="visible"/>
                                      </p:to>
                                    </p:set>
                                    <p:animEffect transition="in" filter="diamond(in)">
                                      <p:cBhvr>
                                        <p:cTn id="108" dur="2000"/>
                                        <p:tgtEl>
                                          <p:spTgt spid="4">
                                            <p:txEl>
                                              <p:pRg st="4" end="4"/>
                                            </p:txEl>
                                          </p:spTgt>
                                        </p:tgtEl>
                                      </p:cBhvr>
                                    </p:animEffect>
                                  </p:childTnLst>
                                </p:cTn>
                              </p:par>
                              <p:par>
                                <p:cTn id="109" presetID="8" presetClass="entr" presetSubtype="16" fill="hold" nodeType="withEffect">
                                  <p:stCondLst>
                                    <p:cond delay="0"/>
                                  </p:stCondLst>
                                  <p:childTnLst>
                                    <p:set>
                                      <p:cBhvr>
                                        <p:cTn id="110" dur="1" fill="hold">
                                          <p:stCondLst>
                                            <p:cond delay="0"/>
                                          </p:stCondLst>
                                        </p:cTn>
                                        <p:tgtEl>
                                          <p:spTgt spid="4">
                                            <p:txEl>
                                              <p:pRg st="5" end="5"/>
                                            </p:txEl>
                                          </p:spTgt>
                                        </p:tgtEl>
                                        <p:attrNameLst>
                                          <p:attrName>style.visibility</p:attrName>
                                        </p:attrNameLst>
                                      </p:cBhvr>
                                      <p:to>
                                        <p:strVal val="visible"/>
                                      </p:to>
                                    </p:set>
                                    <p:animEffect transition="in" filter="diamond(in)">
                                      <p:cBhvr>
                                        <p:cTn id="111" dur="20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50" grpId="0" animBg="1"/>
      <p:bldP spid="51" grpId="0" animBg="1"/>
      <p:bldP spid="106" grpId="0" animBg="1"/>
      <p:bldP spid="106" grpId="1" animBg="1"/>
      <p:bldP spid="104" grpId="0" animBg="1"/>
      <p:bldP spid="104" grpId="1" animBg="1"/>
      <p:bldP spid="55" grpId="0"/>
      <p:bldP spid="55" grpId="1"/>
      <p:bldP spid="56" grpId="0"/>
      <p:bldP spid="56" grpId="1"/>
      <p:bldP spid="64" grpId="0"/>
      <p:bldP spid="64" grpId="1"/>
      <p:bldP spid="3" grpId="0"/>
      <p:bldP spid="3"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Title 6"/>
          <p:cNvSpPr txBox="1"/>
          <p:nvPr/>
        </p:nvSpPr>
        <p:spPr>
          <a:xfrm>
            <a:off x="2436192" y="677222"/>
            <a:ext cx="7518400" cy="471365"/>
          </a:xfrm>
          <a:prstGeom prst="rect">
            <a:avLst/>
          </a:prstGeom>
        </p:spPr>
        <p:txBody>
          <a:bodyP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b="1" dirty="0">
                <a:ln w="13462">
                  <a:solidFill>
                    <a:schemeClr val="bg1"/>
                  </a:solidFill>
                  <a:prstDash val="solid"/>
                </a:ln>
                <a:solidFill>
                  <a:schemeClr val="tx1">
                    <a:lumMod val="85000"/>
                    <a:lumOff val="15000"/>
                  </a:schemeClr>
                </a:solidFill>
                <a:effectLst>
                  <a:outerShdw dist="38100" dir="2700000" algn="bl" rotWithShape="0">
                    <a:schemeClr val="accent5"/>
                  </a:outerShdw>
                </a:effectLst>
                <a:sym typeface="+mn-ea"/>
              </a:rPr>
              <a:t>3.</a:t>
            </a:r>
            <a:endParaRPr lang="zh-CN" alt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pPr algn="ctr"/>
            <a:r>
              <a:rPr lang="en-US" altLang="zh-CN" sz="12800" dirty="0">
                <a:solidFill>
                  <a:schemeClr val="accent1"/>
                </a:solidFill>
                <a:latin typeface="+mn-lt"/>
                <a:ea typeface="+mn-ea"/>
                <a:cs typeface="+mn-ea"/>
                <a:sym typeface="+mn-lt"/>
              </a:rPr>
              <a:t>3.</a:t>
            </a:r>
            <a:r>
              <a:rPr lang="zh-CN" altLang="en-US" sz="12800" dirty="0">
                <a:solidFill>
                  <a:schemeClr val="accent1"/>
                </a:solidFill>
                <a:latin typeface="+mn-lt"/>
                <a:ea typeface="+mn-ea"/>
                <a:cs typeface="+mn-ea"/>
                <a:sym typeface="+mn-lt"/>
              </a:rPr>
              <a:t>文化对精神的滋养</a:t>
            </a:r>
            <a:endParaRPr lang="zh-CN" altLang="en-US" sz="12800" dirty="0">
              <a:solidFill>
                <a:schemeClr val="accent1"/>
              </a:solidFill>
              <a:latin typeface="+mn-lt"/>
              <a:ea typeface="+mn-ea"/>
              <a:cs typeface="+mn-ea"/>
              <a:sym typeface="+mn-lt"/>
            </a:endParaRPr>
          </a:p>
        </p:txBody>
      </p:sp>
      <p:sp>
        <p:nvSpPr>
          <p:cNvPr id="16" name="Freeform: Shape 12"/>
          <p:cNvSpPr/>
          <p:nvPr/>
        </p:nvSpPr>
        <p:spPr>
          <a:xfrm>
            <a:off x="5139010" y="2041727"/>
            <a:ext cx="1913983" cy="1821508"/>
          </a:xfrm>
          <a:custGeom>
            <a:avLst/>
            <a:gdLst/>
            <a:ahLst/>
            <a:cxnLst>
              <a:cxn ang="0">
                <a:pos x="wd2" y="hd2"/>
              </a:cxn>
              <a:cxn ang="5400000">
                <a:pos x="wd2" y="hd2"/>
              </a:cxn>
              <a:cxn ang="10800000">
                <a:pos x="wd2" y="hd2"/>
              </a:cxn>
              <a:cxn ang="16200000">
                <a:pos x="wd2" y="hd2"/>
              </a:cxn>
            </a:cxnLst>
            <a:rect l="0" t="0" r="r" b="b"/>
            <a:pathLst>
              <a:path w="21600" h="21600" extrusionOk="0">
                <a:moveTo>
                  <a:pt x="4120" y="21600"/>
                </a:moveTo>
                <a:lnTo>
                  <a:pt x="0" y="8239"/>
                </a:lnTo>
                <a:lnTo>
                  <a:pt x="10793" y="0"/>
                </a:lnTo>
                <a:lnTo>
                  <a:pt x="21600" y="8239"/>
                </a:lnTo>
                <a:lnTo>
                  <a:pt x="17480" y="21600"/>
                </a:lnTo>
                <a:lnTo>
                  <a:pt x="4120" y="21600"/>
                </a:lnTo>
                <a:close/>
              </a:path>
            </a:pathLst>
          </a:custGeom>
          <a:blipFill>
            <a:blip r:embed="rId1"/>
            <a:stretch>
              <a:fillRect/>
            </a:stretch>
          </a:blipFill>
          <a:ln w="12700">
            <a:miter lim="400000"/>
          </a:ln>
        </p:spPr>
        <p:txBody>
          <a:bodyPr wrap="none" lIns="0" tIns="648000" rIns="0" bIns="0" anchor="ctr" anchorCtr="1">
            <a:normAutofit/>
          </a:bodyPr>
          <a:lstStyle/>
          <a:p>
            <a:pPr algn="ctr"/>
            <a:endParaRPr lang="zh-CN" altLang="en-US" sz="1400" dirty="0">
              <a:solidFill>
                <a:srgbClr val="FFFFFF"/>
              </a:solidFill>
            </a:endParaRPr>
          </a:p>
        </p:txBody>
      </p:sp>
      <p:sp>
        <p:nvSpPr>
          <p:cNvPr id="17" name="Freeform: Shape 13"/>
          <p:cNvSpPr/>
          <p:nvPr/>
        </p:nvSpPr>
        <p:spPr>
          <a:xfrm>
            <a:off x="6314412" y="2846013"/>
            <a:ext cx="1913983" cy="1819073"/>
          </a:xfrm>
          <a:custGeom>
            <a:avLst/>
            <a:gdLst/>
            <a:ahLst/>
            <a:cxnLst>
              <a:cxn ang="0">
                <a:pos x="wd2" y="hd2"/>
              </a:cxn>
              <a:cxn ang="5400000">
                <a:pos x="wd2" y="hd2"/>
              </a:cxn>
              <a:cxn ang="10800000">
                <a:pos x="wd2" y="hd2"/>
              </a:cxn>
              <a:cxn ang="16200000">
                <a:pos x="wd2" y="hd2"/>
              </a:cxn>
            </a:cxnLst>
            <a:rect l="0" t="0" r="r" b="b"/>
            <a:pathLst>
              <a:path w="21600" h="21600" extrusionOk="0">
                <a:moveTo>
                  <a:pt x="4120" y="21600"/>
                </a:moveTo>
                <a:lnTo>
                  <a:pt x="0" y="8221"/>
                </a:lnTo>
                <a:lnTo>
                  <a:pt x="10807" y="0"/>
                </a:lnTo>
                <a:lnTo>
                  <a:pt x="21600" y="8221"/>
                </a:lnTo>
                <a:lnTo>
                  <a:pt x="17480" y="21600"/>
                </a:lnTo>
                <a:lnTo>
                  <a:pt x="4120" y="21600"/>
                </a:lnTo>
                <a:close/>
              </a:path>
            </a:pathLst>
          </a:custGeom>
          <a:blipFill>
            <a:blip r:embed="rId2"/>
            <a:stretch>
              <a:fillRect/>
            </a:stretch>
          </a:blipFill>
          <a:ln w="12700">
            <a:miter lim="400000"/>
          </a:ln>
        </p:spPr>
        <p:txBody>
          <a:bodyPr wrap="none" lIns="0" tIns="648000" rIns="0" bIns="0" anchor="ctr" anchorCtr="1">
            <a:normAutofit/>
          </a:bodyPr>
          <a:lstStyle/>
          <a:p>
            <a:pPr lvl="0" algn="ctr">
              <a:defRPr sz="3200">
                <a:solidFill>
                  <a:srgbClr val="FFFFFF"/>
                </a:solidFill>
              </a:defRPr>
            </a:pPr>
            <a:endParaRPr lang="zh-CN" altLang="en-US" sz="1400" dirty="0"/>
          </a:p>
        </p:txBody>
      </p:sp>
      <p:sp>
        <p:nvSpPr>
          <p:cNvPr id="18" name="Freeform: Shape 14"/>
          <p:cNvSpPr/>
          <p:nvPr/>
        </p:nvSpPr>
        <p:spPr>
          <a:xfrm>
            <a:off x="5883675" y="4246516"/>
            <a:ext cx="1916417" cy="1819074"/>
          </a:xfrm>
          <a:custGeom>
            <a:avLst/>
            <a:gdLst/>
            <a:ahLst/>
            <a:cxnLst>
              <a:cxn ang="0">
                <a:pos x="wd2" y="hd2"/>
              </a:cxn>
              <a:cxn ang="5400000">
                <a:pos x="wd2" y="hd2"/>
              </a:cxn>
              <a:cxn ang="10800000">
                <a:pos x="wd2" y="hd2"/>
              </a:cxn>
              <a:cxn ang="16200000">
                <a:pos x="wd2" y="hd2"/>
              </a:cxn>
            </a:cxnLst>
            <a:rect l="0" t="0" r="r" b="b"/>
            <a:pathLst>
              <a:path w="21600" h="21600" extrusionOk="0">
                <a:moveTo>
                  <a:pt x="4142" y="21600"/>
                </a:moveTo>
                <a:lnTo>
                  <a:pt x="0" y="8250"/>
                </a:lnTo>
                <a:lnTo>
                  <a:pt x="10821" y="0"/>
                </a:lnTo>
                <a:lnTo>
                  <a:pt x="21600" y="8250"/>
                </a:lnTo>
                <a:lnTo>
                  <a:pt x="17458" y="21600"/>
                </a:lnTo>
                <a:lnTo>
                  <a:pt x="4142" y="21600"/>
                </a:lnTo>
                <a:close/>
              </a:path>
            </a:pathLst>
          </a:custGeom>
          <a:blipFill>
            <a:blip r:embed="rId3"/>
            <a:stretch>
              <a:fillRect/>
            </a:stretch>
          </a:blipFill>
          <a:ln w="12700">
            <a:miter lim="400000"/>
          </a:ln>
        </p:spPr>
        <p:txBody>
          <a:bodyPr wrap="none" lIns="0" tIns="648000" rIns="0" bIns="0" anchor="ctr" anchorCtr="1">
            <a:normAutofit/>
          </a:bodyPr>
          <a:lstStyle/>
          <a:p>
            <a:pPr algn="ctr"/>
            <a:endParaRPr lang="zh-CN" altLang="en-US" sz="1400" dirty="0">
              <a:solidFill>
                <a:srgbClr val="FFFFFF"/>
              </a:solidFill>
            </a:endParaRPr>
          </a:p>
        </p:txBody>
      </p:sp>
      <p:sp>
        <p:nvSpPr>
          <p:cNvPr id="19" name="Freeform: Shape 15"/>
          <p:cNvSpPr/>
          <p:nvPr/>
        </p:nvSpPr>
        <p:spPr>
          <a:xfrm>
            <a:off x="4405296" y="4257468"/>
            <a:ext cx="1915200" cy="1819074"/>
          </a:xfrm>
          <a:custGeom>
            <a:avLst/>
            <a:gdLst/>
            <a:ahLst/>
            <a:cxnLst>
              <a:cxn ang="0">
                <a:pos x="wd2" y="hd2"/>
              </a:cxn>
              <a:cxn ang="5400000">
                <a:pos x="wd2" y="hd2"/>
              </a:cxn>
              <a:cxn ang="10800000">
                <a:pos x="wd2" y="hd2"/>
              </a:cxn>
              <a:cxn ang="16200000">
                <a:pos x="wd2" y="hd2"/>
              </a:cxn>
            </a:cxnLst>
            <a:rect l="0" t="0" r="r" b="b"/>
            <a:pathLst>
              <a:path w="21600" h="21600" extrusionOk="0">
                <a:moveTo>
                  <a:pt x="4117" y="21600"/>
                </a:moveTo>
                <a:lnTo>
                  <a:pt x="0" y="8264"/>
                </a:lnTo>
                <a:lnTo>
                  <a:pt x="10800" y="0"/>
                </a:lnTo>
                <a:lnTo>
                  <a:pt x="21600" y="8264"/>
                </a:lnTo>
                <a:lnTo>
                  <a:pt x="17483" y="21600"/>
                </a:lnTo>
                <a:lnTo>
                  <a:pt x="4117" y="21600"/>
                </a:lnTo>
                <a:close/>
              </a:path>
            </a:pathLst>
          </a:custGeom>
          <a:blipFill>
            <a:blip r:embed="rId4"/>
            <a:stretch>
              <a:fillRect/>
            </a:stretch>
          </a:blipFill>
          <a:ln w="12700">
            <a:miter lim="400000"/>
          </a:ln>
        </p:spPr>
        <p:txBody>
          <a:bodyPr wrap="none" lIns="0" tIns="648000" rIns="0" bIns="0" anchor="ctr" anchorCtr="1">
            <a:normAutofit/>
          </a:bodyPr>
          <a:lstStyle/>
          <a:p>
            <a:pPr algn="ctr"/>
            <a:endParaRPr lang="zh-CN" altLang="en-US" sz="1400" dirty="0">
              <a:solidFill>
                <a:srgbClr val="FFFFFF"/>
              </a:solidFill>
            </a:endParaRPr>
          </a:p>
        </p:txBody>
      </p:sp>
      <p:sp>
        <p:nvSpPr>
          <p:cNvPr id="20" name="Freeform: Shape 16"/>
          <p:cNvSpPr/>
          <p:nvPr/>
        </p:nvSpPr>
        <p:spPr>
          <a:xfrm>
            <a:off x="3963608" y="2846013"/>
            <a:ext cx="1913983" cy="1819073"/>
          </a:xfrm>
          <a:custGeom>
            <a:avLst/>
            <a:gdLst/>
            <a:ahLst/>
            <a:cxnLst>
              <a:cxn ang="0">
                <a:pos x="wd2" y="hd2"/>
              </a:cxn>
              <a:cxn ang="5400000">
                <a:pos x="wd2" y="hd2"/>
              </a:cxn>
              <a:cxn ang="10800000">
                <a:pos x="wd2" y="hd2"/>
              </a:cxn>
              <a:cxn ang="16200000">
                <a:pos x="wd2" y="hd2"/>
              </a:cxn>
            </a:cxnLst>
            <a:rect l="0" t="0" r="r" b="b"/>
            <a:pathLst>
              <a:path w="21600" h="21600" extrusionOk="0">
                <a:moveTo>
                  <a:pt x="4120" y="21600"/>
                </a:moveTo>
                <a:lnTo>
                  <a:pt x="0" y="8221"/>
                </a:lnTo>
                <a:lnTo>
                  <a:pt x="10793" y="0"/>
                </a:lnTo>
                <a:lnTo>
                  <a:pt x="21600" y="8221"/>
                </a:lnTo>
                <a:lnTo>
                  <a:pt x="17480" y="21600"/>
                </a:lnTo>
                <a:lnTo>
                  <a:pt x="4120" y="21600"/>
                </a:lnTo>
                <a:close/>
              </a:path>
            </a:pathLst>
          </a:custGeom>
          <a:blipFill>
            <a:blip r:embed="rId5"/>
            <a:stretch>
              <a:fillRect/>
            </a:stretch>
          </a:blipFill>
          <a:ln w="12700">
            <a:miter lim="400000"/>
          </a:ln>
        </p:spPr>
        <p:txBody>
          <a:bodyPr wrap="none" lIns="0" tIns="648000" rIns="0" bIns="0" anchor="ctr" anchorCtr="1">
            <a:normAutofit/>
          </a:bodyPr>
          <a:lstStyle/>
          <a:p>
            <a:pPr algn="ctr"/>
            <a:endParaRPr lang="zh-CN" altLang="en-US" sz="1400" dirty="0">
              <a:solidFill>
                <a:srgbClr val="FFFFFF"/>
              </a:solidFill>
            </a:endParaRPr>
          </a:p>
        </p:txBody>
      </p:sp>
      <p:sp>
        <p:nvSpPr>
          <p:cNvPr id="7" name="TextBox 24"/>
          <p:cNvSpPr txBox="1"/>
          <p:nvPr/>
        </p:nvSpPr>
        <p:spPr>
          <a:xfrm>
            <a:off x="2599070" y="3376936"/>
            <a:ext cx="1107996" cy="276999"/>
          </a:xfrm>
          <a:prstGeom prst="rect">
            <a:avLst/>
          </a:prstGeom>
          <a:noFill/>
        </p:spPr>
        <p:txBody>
          <a:bodyPr wrap="none">
            <a:noAutofit/>
          </a:bodyPr>
          <a:lstStyle/>
          <a:p>
            <a:pPr algn="r"/>
            <a:r>
              <a:rPr lang="zh-CN" altLang="en-US" sz="2800" b="1" dirty="0">
                <a:solidFill>
                  <a:schemeClr val="accent2">
                    <a:lumMod val="100000"/>
                  </a:schemeClr>
                </a:solidFill>
              </a:rPr>
              <a:t>共青团入团宣誓</a:t>
            </a:r>
            <a:endParaRPr lang="zh-CN" altLang="en-US" sz="2800" b="1" dirty="0">
              <a:solidFill>
                <a:schemeClr val="accent2">
                  <a:lumMod val="100000"/>
                </a:schemeClr>
              </a:solidFill>
            </a:endParaRPr>
          </a:p>
        </p:txBody>
      </p:sp>
      <p:sp>
        <p:nvSpPr>
          <p:cNvPr id="9" name="TextBox 26"/>
          <p:cNvSpPr txBox="1"/>
          <p:nvPr/>
        </p:nvSpPr>
        <p:spPr>
          <a:xfrm>
            <a:off x="2599070" y="5099152"/>
            <a:ext cx="1107996" cy="276999"/>
          </a:xfrm>
          <a:prstGeom prst="rect">
            <a:avLst/>
          </a:prstGeom>
          <a:noFill/>
        </p:spPr>
        <p:txBody>
          <a:bodyPr wrap="none">
            <a:noAutofit/>
          </a:bodyPr>
          <a:lstStyle/>
          <a:p>
            <a:pPr algn="r"/>
            <a:r>
              <a:rPr lang="zh-CN" altLang="en-US" sz="2800" b="1" dirty="0">
                <a:solidFill>
                  <a:schemeClr val="accent3">
                    <a:lumMod val="100000"/>
                  </a:schemeClr>
                </a:solidFill>
              </a:rPr>
              <a:t>参观美术馆</a:t>
            </a:r>
            <a:endParaRPr lang="zh-CN" altLang="en-US" sz="2800" b="1" dirty="0">
              <a:solidFill>
                <a:schemeClr val="accent3">
                  <a:lumMod val="100000"/>
                </a:schemeClr>
              </a:solidFill>
            </a:endParaRPr>
          </a:p>
        </p:txBody>
      </p:sp>
      <p:sp>
        <p:nvSpPr>
          <p:cNvPr id="11" name="TextBox 28"/>
          <p:cNvSpPr txBox="1"/>
          <p:nvPr/>
        </p:nvSpPr>
        <p:spPr>
          <a:xfrm>
            <a:off x="8502867" y="3376936"/>
            <a:ext cx="1107996" cy="276999"/>
          </a:xfrm>
          <a:prstGeom prst="rect">
            <a:avLst/>
          </a:prstGeom>
          <a:noFill/>
        </p:spPr>
        <p:txBody>
          <a:bodyPr wrap="none">
            <a:noAutofit/>
          </a:bodyPr>
          <a:lstStyle/>
          <a:p>
            <a:r>
              <a:rPr lang="zh-CN" altLang="en-US" sz="2800" b="1" dirty="0">
                <a:solidFill>
                  <a:schemeClr val="accent5">
                    <a:lumMod val="100000"/>
                  </a:schemeClr>
                </a:solidFill>
              </a:rPr>
              <a:t>参观历史博物馆</a:t>
            </a:r>
            <a:endParaRPr lang="zh-CN" altLang="en-US" sz="2800" b="1" dirty="0">
              <a:solidFill>
                <a:schemeClr val="accent5">
                  <a:lumMod val="100000"/>
                </a:schemeClr>
              </a:solidFill>
            </a:endParaRPr>
          </a:p>
        </p:txBody>
      </p:sp>
      <p:sp>
        <p:nvSpPr>
          <p:cNvPr id="13" name="TextBox 30"/>
          <p:cNvSpPr txBox="1"/>
          <p:nvPr/>
        </p:nvSpPr>
        <p:spPr>
          <a:xfrm>
            <a:off x="8502867" y="5099152"/>
            <a:ext cx="1107996" cy="276999"/>
          </a:xfrm>
          <a:prstGeom prst="rect">
            <a:avLst/>
          </a:prstGeom>
          <a:noFill/>
        </p:spPr>
        <p:txBody>
          <a:bodyPr wrap="none">
            <a:noAutofit/>
          </a:bodyPr>
          <a:lstStyle/>
          <a:p>
            <a:r>
              <a:rPr lang="zh-CN" altLang="en-US" sz="2800" b="1" dirty="0">
                <a:solidFill>
                  <a:schemeClr val="accent4">
                    <a:lumMod val="100000"/>
                  </a:schemeClr>
                </a:solidFill>
              </a:rPr>
              <a:t>编制中国结</a:t>
            </a:r>
            <a:endParaRPr lang="zh-CN" altLang="en-US" sz="2800" b="1" dirty="0">
              <a:solidFill>
                <a:schemeClr val="accent4">
                  <a:lumMod val="100000"/>
                </a:schemeClr>
              </a:solidFill>
            </a:endParaRPr>
          </a:p>
        </p:txBody>
      </p:sp>
      <p:sp>
        <p:nvSpPr>
          <p:cNvPr id="15" name="TextBox 33"/>
          <p:cNvSpPr txBox="1"/>
          <p:nvPr/>
        </p:nvSpPr>
        <p:spPr>
          <a:xfrm>
            <a:off x="5542002" y="1389745"/>
            <a:ext cx="1107996" cy="276999"/>
          </a:xfrm>
          <a:prstGeom prst="rect">
            <a:avLst/>
          </a:prstGeom>
          <a:noFill/>
        </p:spPr>
        <p:txBody>
          <a:bodyPr wrap="none">
            <a:noAutofit/>
          </a:bodyPr>
          <a:lstStyle/>
          <a:p>
            <a:pPr algn="ctr"/>
            <a:r>
              <a:rPr lang="zh-CN" altLang="en-US" sz="2800" b="1" dirty="0">
                <a:solidFill>
                  <a:schemeClr val="accent5">
                    <a:lumMod val="100000"/>
                  </a:schemeClr>
                </a:solidFill>
              </a:rPr>
              <a:t>朗诵活动</a:t>
            </a:r>
            <a:endParaRPr lang="zh-CN" altLang="en-US" sz="2800" b="1" dirty="0">
              <a:solidFill>
                <a:schemeClr val="accent5">
                  <a:lumMod val="100000"/>
                </a:schemeClr>
              </a:solidFill>
            </a:endParaRPr>
          </a:p>
        </p:txBody>
      </p:sp>
      <p:sp>
        <p:nvSpPr>
          <p:cNvPr id="2" name="矩形 1"/>
          <p:cNvSpPr/>
          <p:nvPr/>
        </p:nvSpPr>
        <p:spPr>
          <a:xfrm>
            <a:off x="617576" y="2967335"/>
            <a:ext cx="10956846" cy="1323439"/>
          </a:xfrm>
          <a:prstGeom prst="rect">
            <a:avLst/>
          </a:prstGeom>
          <a:noFill/>
        </p:spPr>
        <p:txBody>
          <a:bodyPr wrap="none" lIns="91440" tIns="45720" rIns="91440" bIns="45720">
            <a:spAutoFit/>
          </a:bodyPr>
          <a:lstStyle/>
          <a:p>
            <a:pPr algn="ctr"/>
            <a:r>
              <a:rPr lang="zh-CN" altLang="en-US"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守护精神家园，我们不能丢失优秀的民族文化，</a:t>
            </a:r>
            <a:endParaRPr lang="en-US" altLang="zh-CN"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a:p>
            <a:pPr algn="ctr"/>
            <a:r>
              <a:rPr lang="zh-CN" altLang="en-US"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需要在个人精神世界的充盈中发扬民族精神。</a:t>
            </a:r>
            <a:endParaRPr lang="zh-CN" altLang="en-US"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3000" advTm="0">
        <p14:shred/>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19"/>
                                        </p:tgtEl>
                                        <p:attrNameLst>
                                          <p:attrName>style.visibility</p:attrName>
                                        </p:attrNameLst>
                                      </p:cBhvr>
                                      <p:to>
                                        <p:strVal val="visible"/>
                                      </p:to>
                                    </p:set>
                                    <p:anim calcmode="lin" valueType="num">
                                      <p:cBhvr additive="base">
                                        <p:cTn id="7" dur="500"/>
                                        <p:tgtEl>
                                          <p:spTgt spid="319"/>
                                        </p:tgtEl>
                                        <p:attrNameLst>
                                          <p:attrName>ppt_y</p:attrName>
                                        </p:attrNameLst>
                                      </p:cBhvr>
                                      <p:tavLst>
                                        <p:tav tm="0">
                                          <p:val>
                                            <p:strVal val="#ppt_y+#ppt_h*1.125000"/>
                                          </p:val>
                                        </p:tav>
                                        <p:tav tm="100000">
                                          <p:val>
                                            <p:strVal val="#ppt_y"/>
                                          </p:val>
                                        </p:tav>
                                      </p:tavLst>
                                    </p:anim>
                                    <p:animEffect transition="in" filter="wipe(up)">
                                      <p:cBhvr>
                                        <p:cTn id="8" dur="500"/>
                                        <p:tgtEl>
                                          <p:spTgt spid="319"/>
                                        </p:tgtEl>
                                      </p:cBhvr>
                                    </p:animEffect>
                                  </p:childTnLst>
                                </p:cTn>
                              </p:par>
                            </p:childTnLst>
                          </p:cTn>
                        </p:par>
                        <p:par>
                          <p:cTn id="9" fill="hold">
                            <p:stCondLst>
                              <p:cond delay="1049"/>
                            </p:stCondLst>
                            <p:childTnLst>
                              <p:par>
                                <p:cTn id="10" presetID="53" presetClass="entr" presetSubtype="16"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par>
                          <p:cTn id="15" fill="hold">
                            <p:stCondLst>
                              <p:cond delay="1549"/>
                            </p:stCondLst>
                            <p:childTnLst>
                              <p:par>
                                <p:cTn id="16" presetID="53" presetClass="entr" presetSubtype="16"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p:cTn id="18" dur="500" fill="hold"/>
                                        <p:tgtEl>
                                          <p:spTgt spid="17"/>
                                        </p:tgtEl>
                                        <p:attrNameLst>
                                          <p:attrName>ppt_w</p:attrName>
                                        </p:attrNameLst>
                                      </p:cBhvr>
                                      <p:tavLst>
                                        <p:tav tm="0">
                                          <p:val>
                                            <p:fltVal val="0"/>
                                          </p:val>
                                        </p:tav>
                                        <p:tav tm="100000">
                                          <p:val>
                                            <p:strVal val="#ppt_w"/>
                                          </p:val>
                                        </p:tav>
                                      </p:tavLst>
                                    </p:anim>
                                    <p:anim calcmode="lin" valueType="num">
                                      <p:cBhvr>
                                        <p:cTn id="19" dur="500" fill="hold"/>
                                        <p:tgtEl>
                                          <p:spTgt spid="17"/>
                                        </p:tgtEl>
                                        <p:attrNameLst>
                                          <p:attrName>ppt_h</p:attrName>
                                        </p:attrNameLst>
                                      </p:cBhvr>
                                      <p:tavLst>
                                        <p:tav tm="0">
                                          <p:val>
                                            <p:fltVal val="0"/>
                                          </p:val>
                                        </p:tav>
                                        <p:tav tm="100000">
                                          <p:val>
                                            <p:strVal val="#ppt_h"/>
                                          </p:val>
                                        </p:tav>
                                      </p:tavLst>
                                    </p:anim>
                                    <p:animEffect transition="in" filter="fade">
                                      <p:cBhvr>
                                        <p:cTn id="20" dur="500"/>
                                        <p:tgtEl>
                                          <p:spTgt spid="17"/>
                                        </p:tgtEl>
                                      </p:cBhvr>
                                    </p:animEffect>
                                  </p:childTnLst>
                                </p:cTn>
                              </p:par>
                            </p:childTnLst>
                          </p:cTn>
                        </p:par>
                        <p:par>
                          <p:cTn id="21" fill="hold">
                            <p:stCondLst>
                              <p:cond delay="2049"/>
                            </p:stCondLst>
                            <p:childTnLst>
                              <p:par>
                                <p:cTn id="22" presetID="53" presetClass="entr" presetSubtype="16"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Effect transition="in" filter="fade">
                                      <p:cBhvr>
                                        <p:cTn id="26" dur="500"/>
                                        <p:tgtEl>
                                          <p:spTgt spid="18"/>
                                        </p:tgtEl>
                                      </p:cBhvr>
                                    </p:animEffect>
                                  </p:childTnLst>
                                </p:cTn>
                              </p:par>
                            </p:childTnLst>
                          </p:cTn>
                        </p:par>
                        <p:par>
                          <p:cTn id="27" fill="hold">
                            <p:stCondLst>
                              <p:cond delay="2549"/>
                            </p:stCondLst>
                            <p:childTnLst>
                              <p:par>
                                <p:cTn id="28" presetID="53" presetClass="entr" presetSubtype="16"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p:cTn id="30" dur="500" fill="hold"/>
                                        <p:tgtEl>
                                          <p:spTgt spid="19"/>
                                        </p:tgtEl>
                                        <p:attrNameLst>
                                          <p:attrName>ppt_w</p:attrName>
                                        </p:attrNameLst>
                                      </p:cBhvr>
                                      <p:tavLst>
                                        <p:tav tm="0">
                                          <p:val>
                                            <p:fltVal val="0"/>
                                          </p:val>
                                        </p:tav>
                                        <p:tav tm="100000">
                                          <p:val>
                                            <p:strVal val="#ppt_w"/>
                                          </p:val>
                                        </p:tav>
                                      </p:tavLst>
                                    </p:anim>
                                    <p:anim calcmode="lin" valueType="num">
                                      <p:cBhvr>
                                        <p:cTn id="31" dur="500" fill="hold"/>
                                        <p:tgtEl>
                                          <p:spTgt spid="19"/>
                                        </p:tgtEl>
                                        <p:attrNameLst>
                                          <p:attrName>ppt_h</p:attrName>
                                        </p:attrNameLst>
                                      </p:cBhvr>
                                      <p:tavLst>
                                        <p:tav tm="0">
                                          <p:val>
                                            <p:fltVal val="0"/>
                                          </p:val>
                                        </p:tav>
                                        <p:tav tm="100000">
                                          <p:val>
                                            <p:strVal val="#ppt_h"/>
                                          </p:val>
                                        </p:tav>
                                      </p:tavLst>
                                    </p:anim>
                                    <p:animEffect transition="in" filter="fade">
                                      <p:cBhvr>
                                        <p:cTn id="32" dur="500"/>
                                        <p:tgtEl>
                                          <p:spTgt spid="19"/>
                                        </p:tgtEl>
                                      </p:cBhvr>
                                    </p:animEffect>
                                  </p:childTnLst>
                                </p:cTn>
                              </p:par>
                            </p:childTnLst>
                          </p:cTn>
                        </p:par>
                        <p:par>
                          <p:cTn id="33" fill="hold">
                            <p:stCondLst>
                              <p:cond delay="3049"/>
                            </p:stCondLst>
                            <p:childTnLst>
                              <p:par>
                                <p:cTn id="34" presetID="53" presetClass="entr" presetSubtype="16"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ppt_w</p:attrName>
                                        </p:attrNameLst>
                                      </p:cBhvr>
                                      <p:tavLst>
                                        <p:tav tm="0">
                                          <p:val>
                                            <p:fltVal val="0"/>
                                          </p:val>
                                        </p:tav>
                                        <p:tav tm="100000">
                                          <p:val>
                                            <p:strVal val="#ppt_w"/>
                                          </p:val>
                                        </p:tav>
                                      </p:tavLst>
                                    </p:anim>
                                    <p:anim calcmode="lin" valueType="num">
                                      <p:cBhvr>
                                        <p:cTn id="37" dur="500" fill="hold"/>
                                        <p:tgtEl>
                                          <p:spTgt spid="20"/>
                                        </p:tgtEl>
                                        <p:attrNameLst>
                                          <p:attrName>ppt_h</p:attrName>
                                        </p:attrNameLst>
                                      </p:cBhvr>
                                      <p:tavLst>
                                        <p:tav tm="0">
                                          <p:val>
                                            <p:fltVal val="0"/>
                                          </p:val>
                                        </p:tav>
                                        <p:tav tm="100000">
                                          <p:val>
                                            <p:strVal val="#ppt_h"/>
                                          </p:val>
                                        </p:tav>
                                      </p:tavLst>
                                    </p:anim>
                                    <p:animEffect transition="in" filter="fade">
                                      <p:cBhvr>
                                        <p:cTn id="38" dur="500"/>
                                        <p:tgtEl>
                                          <p:spTgt spid="20"/>
                                        </p:tgtEl>
                                      </p:cBhvr>
                                    </p:animEffect>
                                  </p:childTnLst>
                                </p:cTn>
                              </p:par>
                            </p:childTnLst>
                          </p:cTn>
                        </p:par>
                        <p:par>
                          <p:cTn id="39" fill="hold">
                            <p:stCondLst>
                              <p:cond delay="3549"/>
                            </p:stCondLst>
                            <p:childTnLst>
                              <p:par>
                                <p:cTn id="40" presetID="53" presetClass="entr" presetSubtype="16"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p:cTn id="42" dur="500" fill="hold"/>
                                        <p:tgtEl>
                                          <p:spTgt spid="7"/>
                                        </p:tgtEl>
                                        <p:attrNameLst>
                                          <p:attrName>ppt_w</p:attrName>
                                        </p:attrNameLst>
                                      </p:cBhvr>
                                      <p:tavLst>
                                        <p:tav tm="0">
                                          <p:val>
                                            <p:fltVal val="0"/>
                                          </p:val>
                                        </p:tav>
                                        <p:tav tm="100000">
                                          <p:val>
                                            <p:strVal val="#ppt_w"/>
                                          </p:val>
                                        </p:tav>
                                      </p:tavLst>
                                    </p:anim>
                                    <p:anim calcmode="lin" valueType="num">
                                      <p:cBhvr>
                                        <p:cTn id="43" dur="500" fill="hold"/>
                                        <p:tgtEl>
                                          <p:spTgt spid="7"/>
                                        </p:tgtEl>
                                        <p:attrNameLst>
                                          <p:attrName>ppt_h</p:attrName>
                                        </p:attrNameLst>
                                      </p:cBhvr>
                                      <p:tavLst>
                                        <p:tav tm="0">
                                          <p:val>
                                            <p:fltVal val="0"/>
                                          </p:val>
                                        </p:tav>
                                        <p:tav tm="100000">
                                          <p:val>
                                            <p:strVal val="#ppt_h"/>
                                          </p:val>
                                        </p:tav>
                                      </p:tavLst>
                                    </p:anim>
                                    <p:animEffect transition="in" filter="fade">
                                      <p:cBhvr>
                                        <p:cTn id="44" dur="500"/>
                                        <p:tgtEl>
                                          <p:spTgt spid="7"/>
                                        </p:tgtEl>
                                      </p:cBhvr>
                                    </p:animEffect>
                                  </p:childTnLst>
                                </p:cTn>
                              </p:par>
                            </p:childTnLst>
                          </p:cTn>
                        </p:par>
                        <p:par>
                          <p:cTn id="45" fill="hold">
                            <p:stCondLst>
                              <p:cond delay="4049"/>
                            </p:stCondLst>
                            <p:childTnLst>
                              <p:par>
                                <p:cTn id="46" presetID="53" presetClass="entr" presetSubtype="16" fill="hold" grpId="0" nodeType="afterEffect">
                                  <p:stCondLst>
                                    <p:cond delay="0"/>
                                  </p:stCondLst>
                                  <p:childTnLst>
                                    <p:set>
                                      <p:cBhvr>
                                        <p:cTn id="47" dur="1" fill="hold">
                                          <p:stCondLst>
                                            <p:cond delay="0"/>
                                          </p:stCondLst>
                                        </p:cTn>
                                        <p:tgtEl>
                                          <p:spTgt spid="9"/>
                                        </p:tgtEl>
                                        <p:attrNameLst>
                                          <p:attrName>style.visibility</p:attrName>
                                        </p:attrNameLst>
                                      </p:cBhvr>
                                      <p:to>
                                        <p:strVal val="visible"/>
                                      </p:to>
                                    </p:set>
                                    <p:anim calcmode="lin" valueType="num">
                                      <p:cBhvr>
                                        <p:cTn id="48" dur="500" fill="hold"/>
                                        <p:tgtEl>
                                          <p:spTgt spid="9"/>
                                        </p:tgtEl>
                                        <p:attrNameLst>
                                          <p:attrName>ppt_w</p:attrName>
                                        </p:attrNameLst>
                                      </p:cBhvr>
                                      <p:tavLst>
                                        <p:tav tm="0">
                                          <p:val>
                                            <p:fltVal val="0"/>
                                          </p:val>
                                        </p:tav>
                                        <p:tav tm="100000">
                                          <p:val>
                                            <p:strVal val="#ppt_w"/>
                                          </p:val>
                                        </p:tav>
                                      </p:tavLst>
                                    </p:anim>
                                    <p:anim calcmode="lin" valueType="num">
                                      <p:cBhvr>
                                        <p:cTn id="49" dur="500" fill="hold"/>
                                        <p:tgtEl>
                                          <p:spTgt spid="9"/>
                                        </p:tgtEl>
                                        <p:attrNameLst>
                                          <p:attrName>ppt_h</p:attrName>
                                        </p:attrNameLst>
                                      </p:cBhvr>
                                      <p:tavLst>
                                        <p:tav tm="0">
                                          <p:val>
                                            <p:fltVal val="0"/>
                                          </p:val>
                                        </p:tav>
                                        <p:tav tm="100000">
                                          <p:val>
                                            <p:strVal val="#ppt_h"/>
                                          </p:val>
                                        </p:tav>
                                      </p:tavLst>
                                    </p:anim>
                                    <p:animEffect transition="in" filter="fade">
                                      <p:cBhvr>
                                        <p:cTn id="50" dur="500"/>
                                        <p:tgtEl>
                                          <p:spTgt spid="9"/>
                                        </p:tgtEl>
                                      </p:cBhvr>
                                    </p:animEffect>
                                  </p:childTnLst>
                                </p:cTn>
                              </p:par>
                            </p:childTnLst>
                          </p:cTn>
                        </p:par>
                        <p:par>
                          <p:cTn id="51" fill="hold">
                            <p:stCondLst>
                              <p:cond delay="4549"/>
                            </p:stCondLst>
                            <p:childTnLst>
                              <p:par>
                                <p:cTn id="52" presetID="53" presetClass="entr" presetSubtype="16" fill="hold" grpId="0" nodeType="afterEffect">
                                  <p:stCondLst>
                                    <p:cond delay="0"/>
                                  </p:stCondLst>
                                  <p:childTnLst>
                                    <p:set>
                                      <p:cBhvr>
                                        <p:cTn id="53" dur="1" fill="hold">
                                          <p:stCondLst>
                                            <p:cond delay="0"/>
                                          </p:stCondLst>
                                        </p:cTn>
                                        <p:tgtEl>
                                          <p:spTgt spid="11"/>
                                        </p:tgtEl>
                                        <p:attrNameLst>
                                          <p:attrName>style.visibility</p:attrName>
                                        </p:attrNameLst>
                                      </p:cBhvr>
                                      <p:to>
                                        <p:strVal val="visible"/>
                                      </p:to>
                                    </p:set>
                                    <p:anim calcmode="lin" valueType="num">
                                      <p:cBhvr>
                                        <p:cTn id="54" dur="500" fill="hold"/>
                                        <p:tgtEl>
                                          <p:spTgt spid="11"/>
                                        </p:tgtEl>
                                        <p:attrNameLst>
                                          <p:attrName>ppt_w</p:attrName>
                                        </p:attrNameLst>
                                      </p:cBhvr>
                                      <p:tavLst>
                                        <p:tav tm="0">
                                          <p:val>
                                            <p:fltVal val="0"/>
                                          </p:val>
                                        </p:tav>
                                        <p:tav tm="100000">
                                          <p:val>
                                            <p:strVal val="#ppt_w"/>
                                          </p:val>
                                        </p:tav>
                                      </p:tavLst>
                                    </p:anim>
                                    <p:anim calcmode="lin" valueType="num">
                                      <p:cBhvr>
                                        <p:cTn id="55" dur="500" fill="hold"/>
                                        <p:tgtEl>
                                          <p:spTgt spid="11"/>
                                        </p:tgtEl>
                                        <p:attrNameLst>
                                          <p:attrName>ppt_h</p:attrName>
                                        </p:attrNameLst>
                                      </p:cBhvr>
                                      <p:tavLst>
                                        <p:tav tm="0">
                                          <p:val>
                                            <p:fltVal val="0"/>
                                          </p:val>
                                        </p:tav>
                                        <p:tav tm="100000">
                                          <p:val>
                                            <p:strVal val="#ppt_h"/>
                                          </p:val>
                                        </p:tav>
                                      </p:tavLst>
                                    </p:anim>
                                    <p:animEffect transition="in" filter="fade">
                                      <p:cBhvr>
                                        <p:cTn id="56" dur="500"/>
                                        <p:tgtEl>
                                          <p:spTgt spid="11"/>
                                        </p:tgtEl>
                                      </p:cBhvr>
                                    </p:animEffect>
                                  </p:childTnLst>
                                </p:cTn>
                              </p:par>
                            </p:childTnLst>
                          </p:cTn>
                        </p:par>
                        <p:par>
                          <p:cTn id="57" fill="hold">
                            <p:stCondLst>
                              <p:cond delay="5049"/>
                            </p:stCondLst>
                            <p:childTnLst>
                              <p:par>
                                <p:cTn id="58" presetID="53" presetClass="entr" presetSubtype="16" fill="hold" grpId="0" nodeType="afterEffect">
                                  <p:stCondLst>
                                    <p:cond delay="0"/>
                                  </p:stCondLst>
                                  <p:childTnLst>
                                    <p:set>
                                      <p:cBhvr>
                                        <p:cTn id="59" dur="1" fill="hold">
                                          <p:stCondLst>
                                            <p:cond delay="0"/>
                                          </p:stCondLst>
                                        </p:cTn>
                                        <p:tgtEl>
                                          <p:spTgt spid="13"/>
                                        </p:tgtEl>
                                        <p:attrNameLst>
                                          <p:attrName>style.visibility</p:attrName>
                                        </p:attrNameLst>
                                      </p:cBhvr>
                                      <p:to>
                                        <p:strVal val="visible"/>
                                      </p:to>
                                    </p:set>
                                    <p:anim calcmode="lin" valueType="num">
                                      <p:cBhvr>
                                        <p:cTn id="60" dur="500" fill="hold"/>
                                        <p:tgtEl>
                                          <p:spTgt spid="13"/>
                                        </p:tgtEl>
                                        <p:attrNameLst>
                                          <p:attrName>ppt_w</p:attrName>
                                        </p:attrNameLst>
                                      </p:cBhvr>
                                      <p:tavLst>
                                        <p:tav tm="0">
                                          <p:val>
                                            <p:fltVal val="0"/>
                                          </p:val>
                                        </p:tav>
                                        <p:tav tm="100000">
                                          <p:val>
                                            <p:strVal val="#ppt_w"/>
                                          </p:val>
                                        </p:tav>
                                      </p:tavLst>
                                    </p:anim>
                                    <p:anim calcmode="lin" valueType="num">
                                      <p:cBhvr>
                                        <p:cTn id="61" dur="500" fill="hold"/>
                                        <p:tgtEl>
                                          <p:spTgt spid="13"/>
                                        </p:tgtEl>
                                        <p:attrNameLst>
                                          <p:attrName>ppt_h</p:attrName>
                                        </p:attrNameLst>
                                      </p:cBhvr>
                                      <p:tavLst>
                                        <p:tav tm="0">
                                          <p:val>
                                            <p:fltVal val="0"/>
                                          </p:val>
                                        </p:tav>
                                        <p:tav tm="100000">
                                          <p:val>
                                            <p:strVal val="#ppt_h"/>
                                          </p:val>
                                        </p:tav>
                                      </p:tavLst>
                                    </p:anim>
                                    <p:animEffect transition="in" filter="fade">
                                      <p:cBhvr>
                                        <p:cTn id="62" dur="500"/>
                                        <p:tgtEl>
                                          <p:spTgt spid="13"/>
                                        </p:tgtEl>
                                      </p:cBhvr>
                                    </p:animEffect>
                                  </p:childTnLst>
                                </p:cTn>
                              </p:par>
                            </p:childTnLst>
                          </p:cTn>
                        </p:par>
                        <p:par>
                          <p:cTn id="63" fill="hold">
                            <p:stCondLst>
                              <p:cond delay="5549"/>
                            </p:stCondLst>
                            <p:childTnLst>
                              <p:par>
                                <p:cTn id="64" presetID="53" presetClass="entr" presetSubtype="16" fill="hold" grpId="0" nodeType="afterEffect">
                                  <p:stCondLst>
                                    <p:cond delay="0"/>
                                  </p:stCondLst>
                                  <p:childTnLst>
                                    <p:set>
                                      <p:cBhvr>
                                        <p:cTn id="65" dur="1" fill="hold">
                                          <p:stCondLst>
                                            <p:cond delay="0"/>
                                          </p:stCondLst>
                                        </p:cTn>
                                        <p:tgtEl>
                                          <p:spTgt spid="15"/>
                                        </p:tgtEl>
                                        <p:attrNameLst>
                                          <p:attrName>style.visibility</p:attrName>
                                        </p:attrNameLst>
                                      </p:cBhvr>
                                      <p:to>
                                        <p:strVal val="visible"/>
                                      </p:to>
                                    </p:set>
                                    <p:anim calcmode="lin" valueType="num">
                                      <p:cBhvr>
                                        <p:cTn id="66" dur="500" fill="hold"/>
                                        <p:tgtEl>
                                          <p:spTgt spid="15"/>
                                        </p:tgtEl>
                                        <p:attrNameLst>
                                          <p:attrName>ppt_w</p:attrName>
                                        </p:attrNameLst>
                                      </p:cBhvr>
                                      <p:tavLst>
                                        <p:tav tm="0">
                                          <p:val>
                                            <p:fltVal val="0"/>
                                          </p:val>
                                        </p:tav>
                                        <p:tav tm="100000">
                                          <p:val>
                                            <p:strVal val="#ppt_w"/>
                                          </p:val>
                                        </p:tav>
                                      </p:tavLst>
                                    </p:anim>
                                    <p:anim calcmode="lin" valueType="num">
                                      <p:cBhvr>
                                        <p:cTn id="67" dur="500" fill="hold"/>
                                        <p:tgtEl>
                                          <p:spTgt spid="15"/>
                                        </p:tgtEl>
                                        <p:attrNameLst>
                                          <p:attrName>ppt_h</p:attrName>
                                        </p:attrNameLst>
                                      </p:cBhvr>
                                      <p:tavLst>
                                        <p:tav tm="0">
                                          <p:val>
                                            <p:fltVal val="0"/>
                                          </p:val>
                                        </p:tav>
                                        <p:tav tm="100000">
                                          <p:val>
                                            <p:strVal val="#ppt_h"/>
                                          </p:val>
                                        </p:tav>
                                      </p:tavLst>
                                    </p:anim>
                                    <p:animEffect transition="in" filter="fade">
                                      <p:cBhvr>
                                        <p:cTn id="68" dur="500"/>
                                        <p:tgtEl>
                                          <p:spTgt spid="15"/>
                                        </p:tgtEl>
                                      </p:cBhvr>
                                    </p:animEffect>
                                  </p:childTnLst>
                                </p:cTn>
                              </p:par>
                            </p:childTnLst>
                          </p:cTn>
                        </p:par>
                      </p:childTnLst>
                    </p:cTn>
                  </p:par>
                  <p:par>
                    <p:cTn id="69" fill="hold">
                      <p:stCondLst>
                        <p:cond delay="indefinite"/>
                      </p:stCondLst>
                      <p:childTnLst>
                        <p:par>
                          <p:cTn id="70" fill="hold">
                            <p:stCondLst>
                              <p:cond delay="0"/>
                            </p:stCondLst>
                            <p:childTnLst>
                              <p:par>
                                <p:cTn id="71" presetID="6" presetClass="exit" presetSubtype="32" fill="hold" grpId="1" nodeType="clickEffect">
                                  <p:stCondLst>
                                    <p:cond delay="0"/>
                                  </p:stCondLst>
                                  <p:iterate type="lt">
                                    <p:tmPct val="0"/>
                                  </p:iterate>
                                  <p:childTnLst>
                                    <p:animEffect transition="out" filter="circle(out)">
                                      <p:cBhvr>
                                        <p:cTn id="72" dur="2000"/>
                                        <p:tgtEl>
                                          <p:spTgt spid="319"/>
                                        </p:tgtEl>
                                      </p:cBhvr>
                                    </p:animEffect>
                                    <p:set>
                                      <p:cBhvr>
                                        <p:cTn id="73" dur="1" fill="hold">
                                          <p:stCondLst>
                                            <p:cond delay="1999"/>
                                          </p:stCondLst>
                                        </p:cTn>
                                        <p:tgtEl>
                                          <p:spTgt spid="319"/>
                                        </p:tgtEl>
                                        <p:attrNameLst>
                                          <p:attrName>style.visibility</p:attrName>
                                        </p:attrNameLst>
                                      </p:cBhvr>
                                      <p:to>
                                        <p:strVal val="hidden"/>
                                      </p:to>
                                    </p:set>
                                  </p:childTnLst>
                                </p:cTn>
                              </p:par>
                              <p:par>
                                <p:cTn id="74" presetID="6" presetClass="exit" presetSubtype="32" fill="hold" grpId="1" nodeType="withEffect">
                                  <p:stCondLst>
                                    <p:cond delay="0"/>
                                  </p:stCondLst>
                                  <p:childTnLst>
                                    <p:animEffect transition="out" filter="circle(out)">
                                      <p:cBhvr>
                                        <p:cTn id="75" dur="2000"/>
                                        <p:tgtEl>
                                          <p:spTgt spid="16"/>
                                        </p:tgtEl>
                                      </p:cBhvr>
                                    </p:animEffect>
                                    <p:set>
                                      <p:cBhvr>
                                        <p:cTn id="76" dur="1" fill="hold">
                                          <p:stCondLst>
                                            <p:cond delay="1999"/>
                                          </p:stCondLst>
                                        </p:cTn>
                                        <p:tgtEl>
                                          <p:spTgt spid="16"/>
                                        </p:tgtEl>
                                        <p:attrNameLst>
                                          <p:attrName>style.visibility</p:attrName>
                                        </p:attrNameLst>
                                      </p:cBhvr>
                                      <p:to>
                                        <p:strVal val="hidden"/>
                                      </p:to>
                                    </p:set>
                                  </p:childTnLst>
                                </p:cTn>
                              </p:par>
                              <p:par>
                                <p:cTn id="77" presetID="6" presetClass="exit" presetSubtype="32" fill="hold" grpId="1" nodeType="withEffect">
                                  <p:stCondLst>
                                    <p:cond delay="0"/>
                                  </p:stCondLst>
                                  <p:childTnLst>
                                    <p:animEffect transition="out" filter="circle(out)">
                                      <p:cBhvr>
                                        <p:cTn id="78" dur="2000"/>
                                        <p:tgtEl>
                                          <p:spTgt spid="17"/>
                                        </p:tgtEl>
                                      </p:cBhvr>
                                    </p:animEffect>
                                    <p:set>
                                      <p:cBhvr>
                                        <p:cTn id="79" dur="1" fill="hold">
                                          <p:stCondLst>
                                            <p:cond delay="1999"/>
                                          </p:stCondLst>
                                        </p:cTn>
                                        <p:tgtEl>
                                          <p:spTgt spid="17"/>
                                        </p:tgtEl>
                                        <p:attrNameLst>
                                          <p:attrName>style.visibility</p:attrName>
                                        </p:attrNameLst>
                                      </p:cBhvr>
                                      <p:to>
                                        <p:strVal val="hidden"/>
                                      </p:to>
                                    </p:set>
                                  </p:childTnLst>
                                </p:cTn>
                              </p:par>
                              <p:par>
                                <p:cTn id="80" presetID="6" presetClass="exit" presetSubtype="32" fill="hold" grpId="1" nodeType="withEffect">
                                  <p:stCondLst>
                                    <p:cond delay="0"/>
                                  </p:stCondLst>
                                  <p:childTnLst>
                                    <p:animEffect transition="out" filter="circle(out)">
                                      <p:cBhvr>
                                        <p:cTn id="81" dur="2000"/>
                                        <p:tgtEl>
                                          <p:spTgt spid="18"/>
                                        </p:tgtEl>
                                      </p:cBhvr>
                                    </p:animEffect>
                                    <p:set>
                                      <p:cBhvr>
                                        <p:cTn id="82" dur="1" fill="hold">
                                          <p:stCondLst>
                                            <p:cond delay="1999"/>
                                          </p:stCondLst>
                                        </p:cTn>
                                        <p:tgtEl>
                                          <p:spTgt spid="18"/>
                                        </p:tgtEl>
                                        <p:attrNameLst>
                                          <p:attrName>style.visibility</p:attrName>
                                        </p:attrNameLst>
                                      </p:cBhvr>
                                      <p:to>
                                        <p:strVal val="hidden"/>
                                      </p:to>
                                    </p:set>
                                  </p:childTnLst>
                                </p:cTn>
                              </p:par>
                              <p:par>
                                <p:cTn id="83" presetID="6" presetClass="exit" presetSubtype="32" fill="hold" grpId="1" nodeType="withEffect">
                                  <p:stCondLst>
                                    <p:cond delay="0"/>
                                  </p:stCondLst>
                                  <p:childTnLst>
                                    <p:animEffect transition="out" filter="circle(out)">
                                      <p:cBhvr>
                                        <p:cTn id="84" dur="2000"/>
                                        <p:tgtEl>
                                          <p:spTgt spid="19"/>
                                        </p:tgtEl>
                                      </p:cBhvr>
                                    </p:animEffect>
                                    <p:set>
                                      <p:cBhvr>
                                        <p:cTn id="85" dur="1" fill="hold">
                                          <p:stCondLst>
                                            <p:cond delay="1999"/>
                                          </p:stCondLst>
                                        </p:cTn>
                                        <p:tgtEl>
                                          <p:spTgt spid="19"/>
                                        </p:tgtEl>
                                        <p:attrNameLst>
                                          <p:attrName>style.visibility</p:attrName>
                                        </p:attrNameLst>
                                      </p:cBhvr>
                                      <p:to>
                                        <p:strVal val="hidden"/>
                                      </p:to>
                                    </p:set>
                                  </p:childTnLst>
                                </p:cTn>
                              </p:par>
                              <p:par>
                                <p:cTn id="86" presetID="6" presetClass="exit" presetSubtype="32" fill="hold" grpId="1" nodeType="withEffect">
                                  <p:stCondLst>
                                    <p:cond delay="0"/>
                                  </p:stCondLst>
                                  <p:childTnLst>
                                    <p:animEffect transition="out" filter="circle(out)">
                                      <p:cBhvr>
                                        <p:cTn id="87" dur="2000"/>
                                        <p:tgtEl>
                                          <p:spTgt spid="20"/>
                                        </p:tgtEl>
                                      </p:cBhvr>
                                    </p:animEffect>
                                    <p:set>
                                      <p:cBhvr>
                                        <p:cTn id="88" dur="1" fill="hold">
                                          <p:stCondLst>
                                            <p:cond delay="1999"/>
                                          </p:stCondLst>
                                        </p:cTn>
                                        <p:tgtEl>
                                          <p:spTgt spid="20"/>
                                        </p:tgtEl>
                                        <p:attrNameLst>
                                          <p:attrName>style.visibility</p:attrName>
                                        </p:attrNameLst>
                                      </p:cBhvr>
                                      <p:to>
                                        <p:strVal val="hidden"/>
                                      </p:to>
                                    </p:set>
                                  </p:childTnLst>
                                </p:cTn>
                              </p:par>
                              <p:par>
                                <p:cTn id="89" presetID="6" presetClass="exit" presetSubtype="32" fill="hold" grpId="1" nodeType="withEffect">
                                  <p:stCondLst>
                                    <p:cond delay="0"/>
                                  </p:stCondLst>
                                  <p:childTnLst>
                                    <p:animEffect transition="out" filter="circle(out)">
                                      <p:cBhvr>
                                        <p:cTn id="90" dur="2000"/>
                                        <p:tgtEl>
                                          <p:spTgt spid="7"/>
                                        </p:tgtEl>
                                      </p:cBhvr>
                                    </p:animEffect>
                                    <p:set>
                                      <p:cBhvr>
                                        <p:cTn id="91" dur="1" fill="hold">
                                          <p:stCondLst>
                                            <p:cond delay="1999"/>
                                          </p:stCondLst>
                                        </p:cTn>
                                        <p:tgtEl>
                                          <p:spTgt spid="7"/>
                                        </p:tgtEl>
                                        <p:attrNameLst>
                                          <p:attrName>style.visibility</p:attrName>
                                        </p:attrNameLst>
                                      </p:cBhvr>
                                      <p:to>
                                        <p:strVal val="hidden"/>
                                      </p:to>
                                    </p:set>
                                  </p:childTnLst>
                                </p:cTn>
                              </p:par>
                              <p:par>
                                <p:cTn id="92" presetID="6" presetClass="exit" presetSubtype="32" fill="hold" grpId="1" nodeType="withEffect">
                                  <p:stCondLst>
                                    <p:cond delay="0"/>
                                  </p:stCondLst>
                                  <p:childTnLst>
                                    <p:animEffect transition="out" filter="circle(out)">
                                      <p:cBhvr>
                                        <p:cTn id="93" dur="2000"/>
                                        <p:tgtEl>
                                          <p:spTgt spid="9"/>
                                        </p:tgtEl>
                                      </p:cBhvr>
                                    </p:animEffect>
                                    <p:set>
                                      <p:cBhvr>
                                        <p:cTn id="94" dur="1" fill="hold">
                                          <p:stCondLst>
                                            <p:cond delay="1999"/>
                                          </p:stCondLst>
                                        </p:cTn>
                                        <p:tgtEl>
                                          <p:spTgt spid="9"/>
                                        </p:tgtEl>
                                        <p:attrNameLst>
                                          <p:attrName>style.visibility</p:attrName>
                                        </p:attrNameLst>
                                      </p:cBhvr>
                                      <p:to>
                                        <p:strVal val="hidden"/>
                                      </p:to>
                                    </p:set>
                                  </p:childTnLst>
                                </p:cTn>
                              </p:par>
                              <p:par>
                                <p:cTn id="95" presetID="6" presetClass="exit" presetSubtype="32" fill="hold" grpId="1" nodeType="withEffect">
                                  <p:stCondLst>
                                    <p:cond delay="0"/>
                                  </p:stCondLst>
                                  <p:childTnLst>
                                    <p:animEffect transition="out" filter="circle(out)">
                                      <p:cBhvr>
                                        <p:cTn id="96" dur="2000"/>
                                        <p:tgtEl>
                                          <p:spTgt spid="11"/>
                                        </p:tgtEl>
                                      </p:cBhvr>
                                    </p:animEffect>
                                    <p:set>
                                      <p:cBhvr>
                                        <p:cTn id="97" dur="1" fill="hold">
                                          <p:stCondLst>
                                            <p:cond delay="1999"/>
                                          </p:stCondLst>
                                        </p:cTn>
                                        <p:tgtEl>
                                          <p:spTgt spid="11"/>
                                        </p:tgtEl>
                                        <p:attrNameLst>
                                          <p:attrName>style.visibility</p:attrName>
                                        </p:attrNameLst>
                                      </p:cBhvr>
                                      <p:to>
                                        <p:strVal val="hidden"/>
                                      </p:to>
                                    </p:set>
                                  </p:childTnLst>
                                </p:cTn>
                              </p:par>
                              <p:par>
                                <p:cTn id="98" presetID="6" presetClass="exit" presetSubtype="32" fill="hold" grpId="1" nodeType="withEffect">
                                  <p:stCondLst>
                                    <p:cond delay="0"/>
                                  </p:stCondLst>
                                  <p:childTnLst>
                                    <p:animEffect transition="out" filter="circle(out)">
                                      <p:cBhvr>
                                        <p:cTn id="99" dur="2000"/>
                                        <p:tgtEl>
                                          <p:spTgt spid="13"/>
                                        </p:tgtEl>
                                      </p:cBhvr>
                                    </p:animEffect>
                                    <p:set>
                                      <p:cBhvr>
                                        <p:cTn id="100" dur="1" fill="hold">
                                          <p:stCondLst>
                                            <p:cond delay="1999"/>
                                          </p:stCondLst>
                                        </p:cTn>
                                        <p:tgtEl>
                                          <p:spTgt spid="13"/>
                                        </p:tgtEl>
                                        <p:attrNameLst>
                                          <p:attrName>style.visibility</p:attrName>
                                        </p:attrNameLst>
                                      </p:cBhvr>
                                      <p:to>
                                        <p:strVal val="hidden"/>
                                      </p:to>
                                    </p:set>
                                  </p:childTnLst>
                                </p:cTn>
                              </p:par>
                              <p:par>
                                <p:cTn id="101" presetID="6" presetClass="exit" presetSubtype="32" fill="hold" grpId="1" nodeType="withEffect">
                                  <p:stCondLst>
                                    <p:cond delay="0"/>
                                  </p:stCondLst>
                                  <p:childTnLst>
                                    <p:animEffect transition="out" filter="circle(out)">
                                      <p:cBhvr>
                                        <p:cTn id="102" dur="2000"/>
                                        <p:tgtEl>
                                          <p:spTgt spid="15"/>
                                        </p:tgtEl>
                                      </p:cBhvr>
                                    </p:animEffect>
                                    <p:set>
                                      <p:cBhvr>
                                        <p:cTn id="103" dur="1" fill="hold">
                                          <p:stCondLst>
                                            <p:cond delay="1999"/>
                                          </p:stCondLst>
                                        </p:cTn>
                                        <p:tgtEl>
                                          <p:spTgt spid="15"/>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13" presetClass="entr" presetSubtype="16" fill="hold" nodeType="clickEffect">
                                  <p:stCondLst>
                                    <p:cond delay="0"/>
                                  </p:stCondLst>
                                  <p:childTnLst>
                                    <p:set>
                                      <p:cBhvr>
                                        <p:cTn id="107" dur="1" fill="hold">
                                          <p:stCondLst>
                                            <p:cond delay="0"/>
                                          </p:stCondLst>
                                        </p:cTn>
                                        <p:tgtEl>
                                          <p:spTgt spid="2">
                                            <p:txEl>
                                              <p:pRg st="0" end="0"/>
                                            </p:txEl>
                                          </p:spTgt>
                                        </p:tgtEl>
                                        <p:attrNameLst>
                                          <p:attrName>style.visibility</p:attrName>
                                        </p:attrNameLst>
                                      </p:cBhvr>
                                      <p:to>
                                        <p:strVal val="visible"/>
                                      </p:to>
                                    </p:set>
                                    <p:animEffect transition="in" filter="plus(in)">
                                      <p:cBhvr>
                                        <p:cTn id="108" dur="2000"/>
                                        <p:tgtEl>
                                          <p:spTgt spid="2">
                                            <p:txEl>
                                              <p:pRg st="0" end="0"/>
                                            </p:txEl>
                                          </p:spTgt>
                                        </p:tgtEl>
                                      </p:cBhvr>
                                    </p:animEffect>
                                  </p:childTnLst>
                                </p:cTn>
                              </p:par>
                              <p:par>
                                <p:cTn id="109" presetID="13" presetClass="entr" presetSubtype="16" fill="hold" nodeType="withEffect">
                                  <p:stCondLst>
                                    <p:cond delay="0"/>
                                  </p:stCondLst>
                                  <p:childTnLst>
                                    <p:set>
                                      <p:cBhvr>
                                        <p:cTn id="110" dur="1" fill="hold">
                                          <p:stCondLst>
                                            <p:cond delay="0"/>
                                          </p:stCondLst>
                                        </p:cTn>
                                        <p:tgtEl>
                                          <p:spTgt spid="2">
                                            <p:txEl>
                                              <p:pRg st="1" end="1"/>
                                            </p:txEl>
                                          </p:spTgt>
                                        </p:tgtEl>
                                        <p:attrNameLst>
                                          <p:attrName>style.visibility</p:attrName>
                                        </p:attrNameLst>
                                      </p:cBhvr>
                                      <p:to>
                                        <p:strVal val="visible"/>
                                      </p:to>
                                    </p:set>
                                    <p:animEffect transition="in" filter="plus(in)">
                                      <p:cBhvr>
                                        <p:cTn id="111" dur="20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 grpId="0"/>
      <p:bldP spid="319" grpId="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7" grpId="0"/>
      <p:bldP spid="7" grpId="1"/>
      <p:bldP spid="9" grpId="0"/>
      <p:bldP spid="9" grpId="1"/>
      <p:bldP spid="11" grpId="0"/>
      <p:bldP spid="11" grpId="1"/>
      <p:bldP spid="13" grpId="0"/>
      <p:bldP spid="13" grpId="1"/>
      <p:bldP spid="15" grpId="0"/>
      <p:bldP spid="15" grpId="1"/>
    </p:bldLst>
  </p:timing>
</p:sld>
</file>

<file path=ppt/tags/tag1.xml><?xml version="1.0" encoding="utf-8"?>
<p:tagLst xmlns:p="http://schemas.openxmlformats.org/presentationml/2006/main">
  <p:tag name="ISPRING_ULTRA_SCORM_COURSE_ID" val="BAD49515-C54E-40A8-934E-0FE6E8DEECDE"/>
  <p:tag name="ISPRING_SCORM_RATE_SLIDES" val="1"/>
  <p:tag name="ISPRINGONLINEFOLDERID" val="0"/>
  <p:tag name="ISPRINGONLINEFOLDERPATH" val="内容列表"/>
  <p:tag name="ISPRINGCLOUDFOLDERID" val="0"/>
  <p:tag name="ISPRINGCLOUDFOLDERPATH" val="资源库"/>
  <p:tag name="MH_CONTENTSID" val="433"/>
  <p:tag name="MH_SECTIONID" val="434,435,436,437,"/>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wQUAAIACAA5japKFQ6tKGQEAAAHEQAAHQAAAHVuaXZlcnNhbC9jb21tb25fbWVzc2FnZXMubG5nrVhtb9s2EP5eoP+BEFBgA7a0HdCiGBIHtMTYRGTJleg42QsERmJsIpSY6cVt9mm/Zj9sv2RHyk7ivkBSEsA2TMr33PHunrujD48/5wptRFlJXRw5bw/eOEgUqc5ksTpyFuzk5w8OqmpeZFzpQhw5hXbQ8ejli0PFi1XDVwK+v3yB0GEuqgqW1cis7tdIZkfOfJy44WyOg4vEDydhMqYTZ+Tq/IYXt8jXK/1H+cMv7z98fvvu/Y+Hr7eSfYDiGfb9fShkkd696QEUsCj0E0AjfhKQc+aMzOcwuXDBfBoQZ7T9Mkx6HpEzZ2Q+O+UWUUQClsQ+9UhC4yQImfWFTxjxnNGFbtCabwSqNdpI8QnVawGRrGUpUKVkZh+kGjaKRnQp88IZpkESkZhF1GU0DJxRrMvy9icLy5t6rUtQV6FMVvxSiczqhJyxz29KUYFqXkNOIXjVawm/1DmXxUGn6ggvaTBJWBj6cUICb7fjjEiRIa/kRs1AlAjHJAKAkleifIRsYrPMiiOs1DCEKZ1MfXgzY8JUrtYK3vVQO+YEYjAXRZcU5AiJILvieBlGnnEaqEIc3fCq+qTLbC8/HgaqC5gGbggp6LIH4Mxg7IAhxhIqR1mKtO4Cm5E4xhOSjMNzSGTgXThEIjwFup0OkbggMVCExF0yAT6jE2wS3lBsl/87fqXcpLO6RTxNQc64byN1U8GOcSmwwDKtOhimJiYfFxA2iv3v0LhFBe/a1UpuBNhRZqLsVASVxSWeyaKPC/pbcoKpT7wE0soLlwmzJc9ozPktKnSNeLbhRSrQpUh5A7l+C88ymdlnJs5W/1+N/BvxeltVXm0LUuCR81dD7dmrYd8wq6nAproW+U3dpdo4bGv+Y6wwOf1dE/oc/XH6Y5cEOKLh80Smknmj2qr75PjcWTY0Rp1GPNFT/aP13JbEbW0dUyhYY6n7SxDopqZ/QANU/aVocAKK5m2JhhpOi6sBOoNwCxBo9FiMM3DVngln4MIB8ksyjimD2WgpLitZd44dlo1tgL4d2hTmPCVqcU/GS3GlYcJRgm/a6QO6kI10Z0AfDDd7rYJR5oPJAQCu2uQBSCVzsD/rgbmYkZ0H2gK/d5KlblRmyavktS3y4NsmF1+PTVelzu2u4tUuedsmc/wUK9rDRa3S+YD2f8e/3vF5QL/HRykmOHKniYsDl5hB33BV9RQCChhX+CxOfDw24sCFnNfpGprplW6KrCdQO6t75AQD2PbMseBluv7vn397YnxhSbuLtru/DgIBYpsqSO7Afg90Lao/u0AYHu/L2UUfqe3dZifX86rDKGThs9wheNtacp3D1kG3XkjybdAwY9idzoAHsU173ZQwug1BmOHoFGqZncKd0YyX11AImdZqEIp1tUnAepj2++tlUytZiCGyT2sl5sCMzhPsefauDeRTMr1ue2YGN4p0e+lWcOnuC+ZOcQB19gs8kcl6IKBtTbsqBERv1/c033zdqe5Wlf3L4vD1g38w/gdQSwMEFAACAAgAOY2qSiRl/wsdAwAANgwAACcAAAB1bml2ZXJzYWwvZmxhc2hfcHVibGlzaGluZ19zZXR0aW5ncy54bWzVVt1u2jAUvucpLE+9LGm7dutQoKoKaFVbQIVp61VlYkOs+ieLbSi92tPswfYkO46Bgtp16Q/SJhQRH5/znV9/cXx0KwWasNxwrep4t7qDEVOJplyN6/jLoL19iJGxRFEitGJ1rDRGR41KnLmh4CbtM2tB1SCAUaaW2TpOrc1qUTSdTqvcZLnf1cJZwDfVRMsoy5lhyrI8ygSZwZ+dZczgOUIJAHikVnOzRqWCUByQLjR1giFOIXLFfVJEtAUxKY6C2pAkN+NcO0VPtNA5ysfDOn53eOx/C50A1eSSKV8T0wChF9saoZT7KIjo8zuGUsbHKYS7t4/RlFObFq+R14+jhygFdkideJQTDTVQdg4vmSWUWBKWwZ9lt9YsBEFEZ4pIngxgB/n867g5uP581Wtdnp92zq4H3e754LQXgihsonWcOFp3FENA2uUJW/qJibUkSSFusBkRYVgcrYoWaiOt1oLzazTUAmpfWMEYySGjHSLZSjf6N1y1QXMXoxEkImZ1fJxzIjDilgieLI2NGxrLbdH19qomAiwYT4Yu+vjefahOkpLcsNWwFjvG1zxpfNVOUDTTDgl+w5DVCPJ3Et5Shlabg0a5loUUxsciIzh4nHA2ZfSoqOkc8E+OrsCFdGAJs5oJZoOH747foSEb6RxwGZnAZIOcm4BffRZwRoy5ByWLGLf656fN1vVpp9n6tuUTJHRCVPJMcGg4k5ndCD6ZIaXtwg7KkRBnWNEUymmxVya36svbYLh0IrT5rZuxAr3BlmzGy3Ma89cISrtNyaQ4iP5wFdBwBDm0JGDCRgJ0wZVjZQETopBWYoZIArRm/LGecO0MSMIBDtDm5REGe8RVsRoDtYHHnLK8FOTO7t77/YMPHw8/1arRrx8/t580mhN+TxDvLjD+yZOUv6T9h2wYR56lHydtm7t/k7OvWv0yZe10y2h1z8poXYaPQm/lg1AqBCCRcTgUQCOCS24ZfcuReEFbX/UtDjOxmbZuMOfXjPJ/k3JYLa91a/e4OHr0oul3JFdcQiE8hS1vp42D/R24GT66VakA2vpdv1H5DVBLAwQUAAIACAA5japKicSvuLICAABVCgAAIQAAAHVuaXZlcnNhbC9mbGFzaF9za2luX3NldHRpbmdzLnhtbJVWbW/bIBD+vl8RZd/r7jWdRCO1aSZV6tZqrfod2xcbBYMFOF3+/TjAMU7sxsupUnjuebjjuCMlesvE8sNsRjLJpXoGY5goNCItNmP59TxtjJHiIpPCgDAXQqqK8vny40/3IYljnlPJHaipmg3NoAuzcJ8pkhDj2wJtTJDJqqZi/yALeZHSbFso2Yj8bGrlvgbFmdha5uWPxWo9GoAzbe4NVL2c1ldo0yS1Aq0BU/q+Rjur4jQF3ka6dJ+Jmi7U+6c/ku2YZsbJbj6hjclqWkC/yFc3aON8YXfv38oC7X2Bgb/GUr98RhulcroH1d/87ivaqELWTf0/PVIrWWBB+5r3L/Gg4ZLmdvwwq0u0swI8EAY6ewuhPO6sdxEpfI3nnuC4KsmfsK5HDwJeesphuaFcA0napXfqUr49NsYOyIEQQx3pyWb9RBsNS6OawOqwjvcH3pjII1IAOsar5E0FK59wROzjHX+1unVvRZzfAYsSVLALYJRhB3bM37auJ8wI7JjPnOXwKPj+hH7s8Zr2jm9puM2o/F7bq771gqB22darXbVejPSAk6uj0AFoOZXMYakxnRdWAd4aSRzmU0pOciKC7lhBDZPiF/LSvTuMJsmRI7TacGMRwwyHoX5zOdpXOr4vt57Qjv5XoTucX8+MfcSv59QYmpWV/VXS81nQ2SmxhZknwwp8Ji0d1L3YyEjjYo+JKqq2oF6k5FPDCGlAT91e+tEao5MkqgFJhqtMwiZD5RdNlYJa21tj0LZNH/O8khUlt3/mlcEb5H3BiNMrTWm3E5QdujICQgsAVVnZ9qxfeE/VcMM47KCd/AhwBx47GdG2R8fa7cY8wMbEDReQSR0ZHoquU2Je3zEgeLV5DSu8Z0LXG5pqd7Te4J97ltvXDJsvJnkgNFNva+s/LaIF8d/Jf1BLAwQUAAIACAA5japKRnag/PICAABHCwAAJgAAAHVuaXZlcnNhbC9odG1sX3B1Ymxpc2hpbmdfc2V0dGluZ3MueG1szVbdTtswFL7vU1ieuKQBxjZWpUWIgkBjtKKdNq7Qaew2Fo6d2U5LudrT7MH2JDuO29IK1gVEp6mKGh+f850/ny+OD+8yScbcWKFVk+7WdyjhKtFMqFGTfumfbh9QYh0oBlIr3qRKU3LYqsV5MZDCpj3uHKpagjDKNnLXpKlzeSOKJpNJXdjc+F0tC4f4tp7oLMoNt1w5bqJcwhT/3DTnls4QKgDgk2k1M2vVaoTEAemzZoXkRDCMXAmfFMgzl0kaBa0BJLcjowvFjrXUhpjRoEnfHBz531wnILVFxpUviW2h0ItdAxgTPgiQPXHPScrFKMVo9/YpmQjm0vI18vpx9BilxA6Zg0c51lgC5WbwGXfAwEFYBn+O3zk7FwQRmyrIRNLHHeLTb9J2/+bsuntydXF++emm3+lc9M+7IYjSJlrFiaNVRzEGpAuT8IWfGJyDJMW40WYI0vI4WhbN1YZarQTn12SgJZa+tKJkiJHKaZMeGQGSEuFAimSx68CMuDsVEnPwtrv1oXL0ATDkm6RgLF92NN+xvopJ66suJCNTXRApbjlxmmBGRYZvKSfL5SZDo7NSKsE6YqVgnIwFn3B2WFZpBvgnR9foIivQEg9fLrkLHr4X4p4M+FAbxOUwxqOKcmEDfv1ZwDlY+wAK8xi3ehfn7ZOb88v2ybctnyCwMajkmeDYQp7lbiP4MCVKu7kdliOBwvKyKUywcq9KbvWXt8GKrJChza/djCXoDbZkM16e05i/RlDZbQrjchD9cJXQOIICWxIwcSPBcReq4FUBE1BEKzklkCBRWT/WY6ELi5IwwAHavjzCYE+EKlcj/HKgR8O4qQS5s7v3dv/d+w8HHxv16NePn9trjWYU3pXg3QUOP15L4gsif8yGceS582kadqb4Vyx8fdKrUqjLThWtzqcqWleB5rtLFF8pBKSFUTjmSAxSZMJx9ppNfkGj1n8vQxtfqVEbzGLtcft/kwirxfVo5T4UR09e2GooX738tmq/AVBLAwQUAAIACAA5japKRfj+kpgBAAAfBgAAHwAAAHVuaXZlcnNhbC9odG1sX3NraW5fc2V0dGluZ3MuanONlE1vwjAMhu/8iiq7Toh9dtsNDSZN4jBp3KYd0mJKRZpUSdrRIf776vDRJk0H8YW+PH0du7K3g6A+JCbBS7A1v83zh/1sNEBNywKubZ316BnqRLF0AfM0A5ZyIA5SHl89ybuG8BkTbkyj6hNtVcuPCPxnSZlq47nHQno05dFKn+GPB9z4wF+rtENZ+5JafY4KrQUfxoJr4HrIhcyoYcjVmzntCh1YlCDPoEsag2UamtNHNo4PIUabi0WWU17NRCKGEY3XiRQFX/TlX1U5yPqLr/fA6Dl8nVp2LFX6XUPmJp4+YfSTuQSl4JD3cYrhhRmNgLV8R+b8g1rG3YIcukxVqo/0+AajTec0gU6XnsYYNsZrr043Q4wup2Gj98TdLYZFMFqB7FhN7jEsUORFfsEHzKVIsCMdtNvzE8oEXaQ8OaQeYXg5vCza9nWvKdRcf0KsERLOCK08E5n1bY4Lxl57B1c5WWe+mWc+kfvE/mXlis0Wsu6j3UWCz18BoVrTeJXV+6FejnUjqFyDnAvB6gK+z13VzTXY/QFQSwMEFAACAAgAOY2qSj08L9HBAAAA5QEAABoAAAB1bml2ZXJzYWwvaTE4bl9wcmVzZXRzLnhtbJ2RsQrCMBCG9z5FuN3EbqUkdRPcHHSWmqYaaS8ll1of35SKdJGAQyD/8X0/JCd3r75jT+PJOlSQ8y0wg9o1Fm8Kzqf9pgBGocam7hwaBeiA7apM2rzAozdkArFYgaTgHsJQCjFNE7c0+NhArhtDLCauXS/i6R2K2RTDosLilvYv+zODKssYk9fRduGAVbzHtCCMvFYwOxeN3GLrQPwCGpMATKrBUAJofQJ4DAnAjytAiu+b56RHCvGjYpBitZ4qewNQSwMEFAACAAgAOY2qSgzStqxuAAAAbgAAABwAAAB1bml2ZXJzYWwvbG9jYWxfc2V0dGluZ3MueG1ss7GvyM1RKEstKs7Mz7NVMtQzUFJIzUvOT8nMS7dVCg1x07VQUiguScxLSczJz0u1VcrLV1Kwt+OyyclPTswJTi0pASosVijISaxMLQpJzQUySlL9EnOBKp+2rnjZvEJBV+HJ/nXPpuxU0rfjAgBQSwMEFAACAAgARJRXRyO0Tvv7AgAAsAgAABQAAAB1bml2ZXJzYWwvcGxheWVyLnhtbK1V30/bMBB+LtL+h8jv2C0dA6oExJDQHsaE1LHtrTKJm3hN4sx2COWv39nO76VsSHtolZzv++58993Fv3rOUu+JScVFHqAFniOP5aGIeB4H6OHr7fE5urp8d+QXKd0z6fEoQGXODYCmyIuYCiUvNIDvqU4C1DNgYEZeIbmQXO+B+xS420gnS/TuaAYuuQpQonWxIqSqKswVIPJYibQ0JAqHIiOFZIrlmkni0kBeg13pv6Phl4mc6H3BVA9Z6LcHrklajmfFByTVEgsZk5P5fEF+3H1ehwnL6DHPlaZ5yJAHlZzZUj7ScHcnojJlythmvktyzbQ2SVjbzNcrvjjPPSXDADmHTcaUojFTOM1jRByWTID9bUpVUvOoAa3hVTte81q/jXnfNG62c6RzLsrHlKsEjvqQzjoJ9Mkwqp/Z61oFPTQKujVMyJPsV8kli+zrt1aM8wVyAVvF2TyxqkI4gKdbGmoh9zcAAxXVHcRt07BrGraglgO30dcdBWpuu2VUl5I1pZr5Tzxi4guVkhpZXGpZMp+MjDWWDME+cVeum9Q1xE90lp7+Q2+M36g1P9VrnbGA/9GYT0DU1oTnEXu+5eCjWQY11QyKbWxYFyk2MbucVPmY9XQ9MLkc66bARTxNZcxgDCOqKens5BCUSarAJSzlCNs7OAhOeJyk8NOTDOPTgzQZlbtJht7BQXAqwt0EtDW3ZSTjOo7E1CrIJxPrxA9LpUXGX6w8B3tGr6wOXxu55ui64O3B2fyPURzEaAZziyZWl3nq7avm8N7MqVadz6ZwloFaYR6YLgvn1cxCWYx8IralZapv+jk1+7AHHeU8NR3TXN9B76Ja8xfmVTwyX7rF0tQkYUYzAfpwvuwxQD9huwzCW9OhiFuRN3XAmNg3928r2mz5unWu64c67EMNnzirHMbN1EdQRyxFmUejHuKi+4ioFHbatWTUS9kWbrQ4AZGKIkDv4aG+88XpRXfls8VFg7V53bvALpc3rPQ64U5BpNZ1exG/3g3w+BtQSwMEFAACAAgAOY2qSjXb2a1oAQAA8wIAACkAAAB1bml2ZXJzYWwvc2tpbl9jdXN0b21pemF0aW9uX3NldHRpbmdzLnhtbI1S22obMRB9z1eI/IAljW4LW4OuxZCHQhPyvPWqYYmjLSuFhKKPrzatcdy6tJqnmXPmDDM6fX6ckn3OZX6avg9lmtPnWMqUHvL2CqF+Px/m5dMScyx5c6rcT2mcX3bp67zWWjWXIY3DMtoVzVuMwttDSmrlVMuYYRRJ5qlXyHluG9aB68A2zFFi+81vEj91l7iPqVxW7Tdn6J8Nu5TjUnZpjK9bOGe/h843+LgM49R4eSvYGvU4tTq2BmKES+4r1QAgkOWOOFyl7KQmyGPGMVSjKFBAhHPSiUok5dCy0ImmwnwnEJOMUVepp60baW0ctVVCR4hu07zqbA3BSIwRIQSYq1xAMBg1NjQNDWo9IDgwIKo2mihAwQYTWPXOC8uRol5gXJkxgPHpuKft3p/rVP3vdY7n/IfgxS+4iK7e2lwwV79/XpZGvo1P3w5DiejLkONu/HAd7m5urn958s2/R8Zq1LbxX339A1BLAwQUAAIACAA5japK0TugVX0BAABlFwAAFwAAAHVuaXZlcnNhbC91bml2ZXJzYWwucG5n6wzwc+flkuJiYGDg9fRwCWJgYOlhYGDO52ADiuxXdOQFUozFQe5ODOvOybwEcljSHX0dGRg29nP/SWQF8jkLPCKLGRj4DoMw4/H8FSkMDGK/PF0cQyri3t42XLU6QMIt8Ln9PhOzMKUlnEsEg37e43xyb/dBwSNfD67695jFzEK2ftv73xvXvd6oc/r22zJmoJkPuGt/nc9wXMz5966/wa1tb78kAwUZ9t3PcJ6/t/ni448WtRxA/oHSHrcvfG7rr7/+wgiSv24cddHkX7C1NROQU2C7WNT3s818OZDUjnkXu5ZtZgYrUpUAiQg0CYJ4iqOcUc4oZ5QzyhnljHJGOaOcUc4oZ5QzyhnljHJGOaOcUc4oZ5QzyhkWHMOzn2uqQIwHVW7as66V2trCx4p/70MaK378f1uudS0DdJDZ5BufW/L333+/KIJE7udvWXi+runijc8/baalWv4FDUU3vDeOupDhtN+6rz4+aMUn1e8MSSClnq5+LuucEpoAUEsDBBQAAgAIADmNqkohgr+ESgAAAGsAAAAbAAAAdW5pdmVyc2FsL3VuaXZlcnNhbC5wbmcueG1ss7GvyM1RKEstKs7Mz7NVMtQzULK34+WyKShKLctMLVeoAIoBBSFASaESyDVCcMszU0oyQCpMDBCCGamZ6RkltkoWpqZwQX2gmQBQSwECAAAUAAIACABDlFdHDcAxHsABAADaAwAADwAAAAAAAAABAAAAAAAAAAAAbm9uZS9wbGF5ZXIueG1sUEsBAgAAFAACAAgAOY2qShUOrShkBAAABxEAAB0AAAAAAAAAAQAAAAAA7QEAAHVuaXZlcnNhbC9jb21tb25fbWVzc2FnZXMubG5nUEsBAgAAFAACAAgAOY2qSiRl/wsdAwAANgwAACcAAAAAAAAAAQAAAAAAjAYAAHVuaXZlcnNhbC9mbGFzaF9wdWJsaXNoaW5nX3NldHRpbmdzLnhtbFBLAQIAABQAAgAIADmNqkqJxK+4sgIAAFUKAAAhAAAAAAAAAAEAAAAAAO4JAAB1bml2ZXJzYWwvZmxhc2hfc2tpbl9zZXR0aW5ncy54bWxQSwECAAAUAAIACAA5japKRnag/PICAABHCwAAJgAAAAAAAAABAAAAAADfDAAAdW5pdmVyc2FsL2h0bWxfcHVibGlzaGluZ19zZXR0aW5ncy54bWxQSwECAAAUAAIACAA5japKRfj+kpgBAAAfBgAAHwAAAAAAAAABAAAAAAAVEAAAdW5pdmVyc2FsL2h0bWxfc2tpbl9zZXR0aW5ncy5qc1BLAQIAABQAAgAIADmNqko9PC/RwQAAAOUBAAAaAAAAAAAAAAEAAAAAAOoRAAB1bml2ZXJzYWwvaTE4bl9wcmVzZXRzLnhtbFBLAQIAABQAAgAIADmNqkoM0rasbgAAAG4AAAAcAAAAAAAAAAEAAAAAAOMSAAB1bml2ZXJzYWwvbG9jYWxfc2V0dGluZ3MueG1sUEsBAgAAFAACAAgARJRXRyO0Tvv7AgAAsAgAABQAAAAAAAAAAQAAAAAAixMAAHVuaXZlcnNhbC9wbGF5ZXIueG1sUEsBAgAAFAACAAgAOY2qSjXb2a1oAQAA8wIAACkAAAAAAAAAAQAAAAAAuBYAAHVuaXZlcnNhbC9za2luX2N1c3RvbWl6YXRpb25fc2V0dGluZ3MueG1sUEsBAgAAFAACAAgAOY2qStE7oFV9AQAAZRcAABcAAAAAAAAAAAAAAAAAZxgAAHVuaXZlcnNhbC91bml2ZXJzYWwucG5nUEsBAgAAFAACAAgAOY2qSiGCv4RKAAAAawAAABsAAAAAAAAAAQAAAAAAGRoAAHVuaXZlcnNhbC91bml2ZXJzYWwucG5nLnhtbFBLBQYAAAAADAAMAIYDAACcGgAAAAA="/>
  <p:tag name="ISPRING_SCORM_ENDPOINT" val="&lt;endpoint&gt;&lt;enable&gt;0&lt;/enable&gt;&lt;lrs&gt;http://&lt;/lrs&gt;&lt;auth&gt;0&lt;/auth&gt;&lt;login&gt;&lt;/login&gt;&lt;password&gt;&lt;/password&gt;&lt;key&gt;&lt;/key&gt;&lt;name&gt;&lt;/name&gt;&lt;email&gt;&lt;/email&gt;&lt;/endpoint&gt;&#10;"/>
  <p:tag name="ISPRING_PRESENTATION_TITLE" val="绿色淡雅通用PPT模板"/>
  <p:tag name="commondata" val="eyJoZGlkIjoiYmJiYjM5MzkwMGUzNjA4NDU1MjZlOTM2Nzc4NzBlMzMifQ=="/>
</p:tagLst>
</file>

<file path=ppt/theme/theme1.xml><?xml version="1.0" encoding="utf-8"?>
<a:theme xmlns:a="http://schemas.openxmlformats.org/drawingml/2006/main" name="Office 主题​​">
  <a:themeElements>
    <a:clrScheme name="momo">
      <a:dk1>
        <a:srgbClr val="000000"/>
      </a:dk1>
      <a:lt1>
        <a:srgbClr val="FFFFFF"/>
      </a:lt1>
      <a:dk2>
        <a:srgbClr val="44546A"/>
      </a:dk2>
      <a:lt2>
        <a:srgbClr val="E7E6E6"/>
      </a:lt2>
      <a:accent1>
        <a:srgbClr val="829C6D"/>
      </a:accent1>
      <a:accent2>
        <a:srgbClr val="FAF3AB"/>
      </a:accent2>
      <a:accent3>
        <a:srgbClr val="52603B"/>
      </a:accent3>
      <a:accent4>
        <a:srgbClr val="DDD582"/>
      </a:accent4>
      <a:accent5>
        <a:srgbClr val="929E5E"/>
      </a:accent5>
      <a:accent6>
        <a:srgbClr val="363636"/>
      </a:accent6>
      <a:hlink>
        <a:srgbClr val="0563C1"/>
      </a:hlink>
      <a:folHlink>
        <a:srgbClr val="954F72"/>
      </a:folHlink>
    </a:clrScheme>
    <a:fontScheme name="temp">
      <a:majorFont>
        <a:latin typeface="Arial"/>
        <a:ea typeface="方正启体简体"/>
        <a:cs typeface=""/>
      </a:majorFont>
      <a:minorFont>
        <a:latin typeface="Arial"/>
        <a:ea typeface="方正启体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pattFill prst="pct5">
          <a:fgClr>
            <a:srgbClr val="E4E6EA"/>
          </a:fgClr>
          <a:bgClr>
            <a:srgbClr val="ADB5BF"/>
          </a:bgClr>
        </a:pattFill>
        <a:ln w="12700" cap="flat" cmpd="sng" algn="ctr">
          <a:noFill/>
          <a:prstDash val="solid"/>
          <a:miter lim="800000"/>
        </a:ln>
      </a:spPr>
      <a:bodyPr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omo">
    <a:dk1>
      <a:srgbClr val="000000"/>
    </a:dk1>
    <a:lt1>
      <a:srgbClr val="FFFFFF"/>
    </a:lt1>
    <a:dk2>
      <a:srgbClr val="44546A"/>
    </a:dk2>
    <a:lt2>
      <a:srgbClr val="E7E6E6"/>
    </a:lt2>
    <a:accent1>
      <a:srgbClr val="829C6D"/>
    </a:accent1>
    <a:accent2>
      <a:srgbClr val="FAF3AB"/>
    </a:accent2>
    <a:accent3>
      <a:srgbClr val="52603B"/>
    </a:accent3>
    <a:accent4>
      <a:srgbClr val="DDD582"/>
    </a:accent4>
    <a:accent5>
      <a:srgbClr val="929E5E"/>
    </a:accent5>
    <a:accent6>
      <a:srgbClr val="363636"/>
    </a:accent6>
    <a:hlink>
      <a:srgbClr val="0563C1"/>
    </a:hlink>
    <a:folHlink>
      <a:srgbClr val="954F72"/>
    </a:folHlink>
  </a:clrScheme>
</a:themeOverride>
</file>

<file path=ppt/theme/themeOverride2.xml><?xml version="1.0" encoding="utf-8"?>
<a:themeOverride xmlns:a="http://schemas.openxmlformats.org/drawingml/2006/main">
  <a:clrScheme name="momo">
    <a:dk1>
      <a:srgbClr val="000000"/>
    </a:dk1>
    <a:lt1>
      <a:srgbClr val="FFFFFF"/>
    </a:lt1>
    <a:dk2>
      <a:srgbClr val="44546A"/>
    </a:dk2>
    <a:lt2>
      <a:srgbClr val="E7E6E6"/>
    </a:lt2>
    <a:accent1>
      <a:srgbClr val="829C6D"/>
    </a:accent1>
    <a:accent2>
      <a:srgbClr val="FAF3AB"/>
    </a:accent2>
    <a:accent3>
      <a:srgbClr val="52603B"/>
    </a:accent3>
    <a:accent4>
      <a:srgbClr val="DDD582"/>
    </a:accent4>
    <a:accent5>
      <a:srgbClr val="929E5E"/>
    </a:accent5>
    <a:accent6>
      <a:srgbClr val="363636"/>
    </a:accent6>
    <a:hlink>
      <a:srgbClr val="0563C1"/>
    </a:hlink>
    <a:folHlink>
      <a:srgbClr val="954F72"/>
    </a:folHlink>
  </a:clrScheme>
</a:themeOverride>
</file>

<file path=ppt/theme/themeOverride3.xml><?xml version="1.0" encoding="utf-8"?>
<a:themeOverride xmlns:a="http://schemas.openxmlformats.org/drawingml/2006/main">
  <a:clrScheme name="momo">
    <a:dk1>
      <a:srgbClr val="000000"/>
    </a:dk1>
    <a:lt1>
      <a:srgbClr val="FFFFFF"/>
    </a:lt1>
    <a:dk2>
      <a:srgbClr val="44546A"/>
    </a:dk2>
    <a:lt2>
      <a:srgbClr val="E7E6E6"/>
    </a:lt2>
    <a:accent1>
      <a:srgbClr val="829C6D"/>
    </a:accent1>
    <a:accent2>
      <a:srgbClr val="FAF3AB"/>
    </a:accent2>
    <a:accent3>
      <a:srgbClr val="52603B"/>
    </a:accent3>
    <a:accent4>
      <a:srgbClr val="DDD582"/>
    </a:accent4>
    <a:accent5>
      <a:srgbClr val="929E5E"/>
    </a:accent5>
    <a:accent6>
      <a:srgbClr val="363636"/>
    </a:accent6>
    <a:hlink>
      <a:srgbClr val="0563C1"/>
    </a:hlink>
    <a:folHlink>
      <a:srgbClr val="954F72"/>
    </a:folHlink>
  </a:clrScheme>
</a:themeOverride>
</file>

<file path=ppt/theme/themeOverride4.xml><?xml version="1.0" encoding="utf-8"?>
<a:themeOverride xmlns:a="http://schemas.openxmlformats.org/drawingml/2006/main">
  <a:clrScheme name="momo">
    <a:dk1>
      <a:srgbClr val="000000"/>
    </a:dk1>
    <a:lt1>
      <a:srgbClr val="FFFFFF"/>
    </a:lt1>
    <a:dk2>
      <a:srgbClr val="44546A"/>
    </a:dk2>
    <a:lt2>
      <a:srgbClr val="E7E6E6"/>
    </a:lt2>
    <a:accent1>
      <a:srgbClr val="829C6D"/>
    </a:accent1>
    <a:accent2>
      <a:srgbClr val="FAF3AB"/>
    </a:accent2>
    <a:accent3>
      <a:srgbClr val="52603B"/>
    </a:accent3>
    <a:accent4>
      <a:srgbClr val="DDD582"/>
    </a:accent4>
    <a:accent5>
      <a:srgbClr val="929E5E"/>
    </a:accent5>
    <a:accent6>
      <a:srgbClr val="363636"/>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幼儿园小学家长会PPT模板</Template>
  <TotalTime>0</TotalTime>
  <Words>1611</Words>
  <Application>WPS 演示</Application>
  <PresentationFormat>宽屏</PresentationFormat>
  <Paragraphs>159</Paragraphs>
  <Slides>13</Slides>
  <Notes>5</Notes>
  <HiddenSlides>0</HiddenSlides>
  <MMClips>1</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13</vt:i4>
      </vt:variant>
    </vt:vector>
  </HeadingPairs>
  <TitlesOfParts>
    <vt:vector size="33" baseType="lpstr">
      <vt:lpstr>Arial</vt:lpstr>
      <vt:lpstr>宋体</vt:lpstr>
      <vt:lpstr>Wingdings</vt:lpstr>
      <vt:lpstr>思源黑体 CN Bold</vt:lpstr>
      <vt:lpstr>黑体</vt:lpstr>
      <vt:lpstr>方正静蕾简体</vt:lpstr>
      <vt:lpstr>思源黑体 Light</vt:lpstr>
      <vt:lpstr>思源宋体 CN Heavy</vt:lpstr>
      <vt:lpstr>思源黑体 Medium</vt:lpstr>
      <vt:lpstr>等线</vt:lpstr>
      <vt:lpstr>Times New Roman</vt:lpstr>
      <vt:lpstr>方正舒体</vt:lpstr>
      <vt:lpstr>Brush Script Std</vt:lpstr>
      <vt:lpstr>方正启体简体</vt:lpstr>
      <vt:lpstr>Segoe Print</vt:lpstr>
      <vt:lpstr>微软雅黑</vt:lpstr>
      <vt:lpstr>Arial Unicode MS</vt:lpstr>
      <vt:lpstr>Calibri</vt:lpstr>
      <vt:lpstr>Mongolian Baiti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内容简介   小说叙述者是个飞行员，他在故事一开始告诉读者，他在大人世界找不到一个说话投机的人，因为大人都太讲实际了。     接着，飞行员讲了六年前他因飞机故障迫降在撒哈拉沙漠遇见小王子故事。     神秘的小王子来自另一个星球。飞行员讲了小王子和他的玫瑰的故事。小王子为什么离开自己的星球；在抵达地球之前，他又访问过哪些星球。他转述了小王子对六个星球的历险，他遇见了国王、爱虚荣的人、酒鬼、商人、点灯人、地理学家、蛇、三枚花瓣的沙漠花、玫瑰园、扳道工、商贩、狐狸以及我们的叙述者飞行员本人。     飞行员和小王子在沙漠中共同拥有过一段极为珍贵的友谊。最后小王子为了找回自己的玫瑰离开了地球。</vt:lpstr>
      <vt:lpstr>课堂小结</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cp:lastModifiedBy>早</cp:lastModifiedBy>
  <cp:revision>29</cp:revision>
  <dcterms:created xsi:type="dcterms:W3CDTF">2017-05-12T01:42:00Z</dcterms:created>
  <dcterms:modified xsi:type="dcterms:W3CDTF">2023-12-11T15:21:58Z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0DF1FBD0C8D0427BA25E909CF06C5ADA_12</vt:lpwstr>
  </property>
  <property fmtid="{D5CDD505-2E9C-101B-9397-08002B2CF9AE}" pid="3" name="KSOProductBuildVer">
    <vt:lpwstr>2052-12.1.0.15990</vt:lpwstr>
  </property>
</Properties>
</file>